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cf0f8a49544a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9f3f41b78d457c"/>
  </p:sldMasterIdLst>
  <p:sldIdLst>
    <p:sldId xmlns:r="http://schemas.openxmlformats.org/officeDocument/2006/relationships" id="256" r:id="R4e1bb2d5481447e8"/>
    <p:sldId xmlns:r="http://schemas.openxmlformats.org/officeDocument/2006/relationships" id="257" r:id="Reb519dd992374ade"/>
    <p:sldId xmlns:r="http://schemas.openxmlformats.org/officeDocument/2006/relationships" id="258" r:id="R28e48622ae194e63"/>
    <p:sldId xmlns:r="http://schemas.openxmlformats.org/officeDocument/2006/relationships" id="259" r:id="R310f71de76214fac"/>
    <p:sldId xmlns:r="http://schemas.openxmlformats.org/officeDocument/2006/relationships" id="260" r:id="R8b0392a7f4c34775"/>
    <p:sldId xmlns:r="http://schemas.openxmlformats.org/officeDocument/2006/relationships" id="261" r:id="Re97d99dc4ce346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9f3f41b78d457c" /><Relationship Type="http://schemas.openxmlformats.org/officeDocument/2006/relationships/slide" Target="/ppt/slides/slide1.xml" Id="R4e1bb2d5481447e8" /><Relationship Type="http://schemas.openxmlformats.org/officeDocument/2006/relationships/slide" Target="/ppt/slides/slide2.xml" Id="Reb519dd992374ade" /><Relationship Type="http://schemas.openxmlformats.org/officeDocument/2006/relationships/slide" Target="/ppt/slides/slide3.xml" Id="R28e48622ae194e63" /><Relationship Type="http://schemas.openxmlformats.org/officeDocument/2006/relationships/slide" Target="/ppt/slides/slide4.xml" Id="R310f71de76214fac" /><Relationship Type="http://schemas.openxmlformats.org/officeDocument/2006/relationships/slide" Target="/ppt/slides/slide5.xml" Id="R8b0392a7f4c34775" /><Relationship Type="http://schemas.openxmlformats.org/officeDocument/2006/relationships/slide" Target="/ppt/slides/slide6.xml" Id="Re97d99dc4ce346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f53f5f2b4a45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dec32e3254168" /><Relationship Type="http://schemas.openxmlformats.org/officeDocument/2006/relationships/theme" Target="/ppt/slideMasters/theme/theme1.xml" Id="Re0f0a2b8c6004c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4dec32e32541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acb90ed4840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e9dceeba143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f88018ad149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f2dcb0cef4e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e012db99c48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4f6824fc84d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GF-ANLEGG GJERMUND FRORUD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GF-ANLEGG GJERMUND FRORUD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GF-ANLEGG GJERMUND FRORUD AS ble etablert [år] og holder til i Skiptvet.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GF-ANLEGG GJERMUND FRORUD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GF-ANLEGG GJERMUND FRORUD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GF-ANLEGG GJERMUND FRORUD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GJERMUND FRORUD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GF-ANLEGG GJERMUND FRORUD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1816 Skiptvet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gjermund@gf-anlegg.no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911 949 768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GF-ANLEGG GJERMUND FRORUD AS</a:t>
            </a:r>
          </a:p>
        </p:txBody>
      </p:sp>
    </p:spTree>
  </p:cSld>
  <p:clrMapOvr>
    <a:masterClrMapping xmlns:a="http://schemas.openxmlformats.org/drawingml/2006/main"/>
  </p:clrMapOvr>
</p:sld>
</file>