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4b67cbc4d442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09595bd7464562"/>
  </p:sldMasterIdLst>
  <p:sldIdLst>
    <p:sldId xmlns:r="http://schemas.openxmlformats.org/officeDocument/2006/relationships" id="256" r:id="R3bf26a69abbe413e"/>
    <p:sldId xmlns:r="http://schemas.openxmlformats.org/officeDocument/2006/relationships" id="257" r:id="Re1e1a36d97e54ec6"/>
    <p:sldId xmlns:r="http://schemas.openxmlformats.org/officeDocument/2006/relationships" id="258" r:id="R804acdf5e3c14c19"/>
    <p:sldId xmlns:r="http://schemas.openxmlformats.org/officeDocument/2006/relationships" id="259" r:id="R12815e70e7b94274"/>
    <p:sldId xmlns:r="http://schemas.openxmlformats.org/officeDocument/2006/relationships" id="260" r:id="Rd94cbdd106dd466c"/>
    <p:sldId xmlns:r="http://schemas.openxmlformats.org/officeDocument/2006/relationships" id="261" r:id="Rf1712249323a4b3d"/>
    <p:sldId xmlns:r="http://schemas.openxmlformats.org/officeDocument/2006/relationships" id="262" r:id="R215f320705cc4d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09595bd7464562" /><Relationship Type="http://schemas.openxmlformats.org/officeDocument/2006/relationships/slide" Target="/ppt/slides/slide1.xml" Id="R3bf26a69abbe413e" /><Relationship Type="http://schemas.openxmlformats.org/officeDocument/2006/relationships/slide" Target="/ppt/slides/slide2.xml" Id="Re1e1a36d97e54ec6" /><Relationship Type="http://schemas.openxmlformats.org/officeDocument/2006/relationships/slide" Target="/ppt/slides/slide3.xml" Id="R804acdf5e3c14c19" /><Relationship Type="http://schemas.openxmlformats.org/officeDocument/2006/relationships/slide" Target="/ppt/slides/slide4.xml" Id="R12815e70e7b94274" /><Relationship Type="http://schemas.openxmlformats.org/officeDocument/2006/relationships/slide" Target="/ppt/slides/slide5.xml" Id="Rd94cbdd106dd466c" /><Relationship Type="http://schemas.openxmlformats.org/officeDocument/2006/relationships/slide" Target="/ppt/slides/slide6.xml" Id="Rf1712249323a4b3d" /><Relationship Type="http://schemas.openxmlformats.org/officeDocument/2006/relationships/slide" Target="/ppt/slides/slide7.xml" Id="R215f320705cc4d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e8fce6ff5747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c4e9f934ef484b" /><Relationship Type="http://schemas.openxmlformats.org/officeDocument/2006/relationships/theme" Target="/ppt/slideMasters/theme/theme1.xml" Id="R0ed32729a6f94d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c4e9f934ef48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c248a275664d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fc01be4b1d41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0bea89fb9846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27aae0bd0340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148792c92543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bdb7de8bc240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6065dc663745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RINGSAKER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RINGSAKER ELEKTRO AS ble etablert [år] og holder til i Moelv.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61 526 036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6 074 828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4 860 291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4 082 929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24 634 812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EE-TEKNIKK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2390 Moelv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36 83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post@ringsakerelektro.no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www.ringsakerelektro.no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911 948 745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ELEKTRO AS</a:t>
            </a:r>
          </a:p>
        </p:txBody>
      </p:sp>
    </p:spTree>
  </p:cSld>
  <p:clrMapOvr>
    <a:masterClrMapping xmlns:a="http://schemas.openxmlformats.org/drawingml/2006/main"/>
  </p:clrMapOvr>
</p:sld>
</file>