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c2c70bd36e4b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d1245369c4b40"/>
  </p:sldMasterIdLst>
  <p:sldIdLst>
    <p:sldId xmlns:r="http://schemas.openxmlformats.org/officeDocument/2006/relationships" id="256" r:id="Raac0796c13bd42b4"/>
    <p:sldId xmlns:r="http://schemas.openxmlformats.org/officeDocument/2006/relationships" id="257" r:id="R5e6148b18e624eba"/>
    <p:sldId xmlns:r="http://schemas.openxmlformats.org/officeDocument/2006/relationships" id="258" r:id="R2b05a2b50fcc4382"/>
    <p:sldId xmlns:r="http://schemas.openxmlformats.org/officeDocument/2006/relationships" id="259" r:id="Re305c540d75f47c6"/>
    <p:sldId xmlns:r="http://schemas.openxmlformats.org/officeDocument/2006/relationships" id="260" r:id="R907749afb42c4980"/>
    <p:sldId xmlns:r="http://schemas.openxmlformats.org/officeDocument/2006/relationships" id="261" r:id="Raa8983d5f27047ce"/>
    <p:sldId xmlns:r="http://schemas.openxmlformats.org/officeDocument/2006/relationships" id="262" r:id="R9e216477b3f742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d1245369c4b40" /><Relationship Type="http://schemas.openxmlformats.org/officeDocument/2006/relationships/slide" Target="/ppt/slides/slide1.xml" Id="Raac0796c13bd42b4" /><Relationship Type="http://schemas.openxmlformats.org/officeDocument/2006/relationships/slide" Target="/ppt/slides/slide2.xml" Id="R5e6148b18e624eba" /><Relationship Type="http://schemas.openxmlformats.org/officeDocument/2006/relationships/slide" Target="/ppt/slides/slide3.xml" Id="R2b05a2b50fcc4382" /><Relationship Type="http://schemas.openxmlformats.org/officeDocument/2006/relationships/slide" Target="/ppt/slides/slide4.xml" Id="Re305c540d75f47c6" /><Relationship Type="http://schemas.openxmlformats.org/officeDocument/2006/relationships/slide" Target="/ppt/slides/slide5.xml" Id="R907749afb42c4980" /><Relationship Type="http://schemas.openxmlformats.org/officeDocument/2006/relationships/slide" Target="/ppt/slides/slide6.xml" Id="Raa8983d5f27047ce" /><Relationship Type="http://schemas.openxmlformats.org/officeDocument/2006/relationships/slide" Target="/ppt/slides/slide7.xml" Id="R9e216477b3f742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41508e4d7b49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56ada58c84da5" /><Relationship Type="http://schemas.openxmlformats.org/officeDocument/2006/relationships/theme" Target="/ppt/slideMasters/theme/theme1.xml" Id="Rcce1d56496c440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256ada58c84d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1502896754b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2e91ab3e240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56ef1e7ff4a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e5d3396b148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3ab86ff2949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1c0f774b341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b66a631174f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 ELEKTRO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49 025 353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682 879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554 812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3 741 914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18 519 528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EE-TEKNIKK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Tomtegata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2615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24 65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post.le@eet.as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eet.as/lillehammer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911 948 680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ELEKTRO AS</a:t>
            </a:r>
          </a:p>
        </p:txBody>
      </p:sp>
    </p:spTree>
  </p:cSld>
  <p:clrMapOvr>
    <a:masterClrMapping xmlns:a="http://schemas.openxmlformats.org/drawingml/2006/main"/>
  </p:clrMapOvr>
</p:sld>
</file>