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1f0ba377e84b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ce66f98f247bc"/>
  </p:sldMasterIdLst>
  <p:sldIdLst>
    <p:sldId xmlns:r="http://schemas.openxmlformats.org/officeDocument/2006/relationships" id="256" r:id="R0ffabc3df215479f"/>
    <p:sldId xmlns:r="http://schemas.openxmlformats.org/officeDocument/2006/relationships" id="257" r:id="Rc41c6e9f10fe4b63"/>
    <p:sldId xmlns:r="http://schemas.openxmlformats.org/officeDocument/2006/relationships" id="258" r:id="R7f8cca9bfb06426f"/>
    <p:sldId xmlns:r="http://schemas.openxmlformats.org/officeDocument/2006/relationships" id="259" r:id="R06e3b10fe96e4923"/>
    <p:sldId xmlns:r="http://schemas.openxmlformats.org/officeDocument/2006/relationships" id="260" r:id="R3f2bac9a8bf84c0a"/>
    <p:sldId xmlns:r="http://schemas.openxmlformats.org/officeDocument/2006/relationships" id="261" r:id="Re88ce5fc8e4143d4"/>
    <p:sldId xmlns:r="http://schemas.openxmlformats.org/officeDocument/2006/relationships" id="262" r:id="R1df80a6ce57041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ce66f98f247bc" /><Relationship Type="http://schemas.openxmlformats.org/officeDocument/2006/relationships/slide" Target="/ppt/slides/slide1.xml" Id="R0ffabc3df215479f" /><Relationship Type="http://schemas.openxmlformats.org/officeDocument/2006/relationships/slide" Target="/ppt/slides/slide2.xml" Id="Rc41c6e9f10fe4b63" /><Relationship Type="http://schemas.openxmlformats.org/officeDocument/2006/relationships/slide" Target="/ppt/slides/slide3.xml" Id="R7f8cca9bfb06426f" /><Relationship Type="http://schemas.openxmlformats.org/officeDocument/2006/relationships/slide" Target="/ppt/slides/slide4.xml" Id="R06e3b10fe96e4923" /><Relationship Type="http://schemas.openxmlformats.org/officeDocument/2006/relationships/slide" Target="/ppt/slides/slide5.xml" Id="R3f2bac9a8bf84c0a" /><Relationship Type="http://schemas.openxmlformats.org/officeDocument/2006/relationships/slide" Target="/ppt/slides/slide6.xml" Id="Re88ce5fc8e4143d4" /><Relationship Type="http://schemas.openxmlformats.org/officeDocument/2006/relationships/slide" Target="/ppt/slides/slide7.xml" Id="R1df80a6ce57041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67804b3d6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5c2ff654c46bb" /><Relationship Type="http://schemas.openxmlformats.org/officeDocument/2006/relationships/theme" Target="/ppt/slideMasters/theme/theme1.xml" Id="R68f5d8ce6a6d48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d5c2ff654c46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bdf945de447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3da1f955449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9d087fb2a4a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13792997f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01f883c3d4a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1b6d89db4d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7a75caede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ELEKTRO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49 025 353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682 879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554 812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3 741 914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18 519 528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EE-TEKNIKK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post.le@eet.as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eet.as/lillehammer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911 948 680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ELEKTRO AS</a:t>
            </a:r>
          </a:p>
        </p:txBody>
      </p:sp>
    </p:spTree>
  </p:cSld>
  <p:clrMapOvr>
    <a:masterClrMapping xmlns:a="http://schemas.openxmlformats.org/drawingml/2006/main"/>
  </p:clrMapOvr>
</p:sld>
</file>