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7b2b3b4c5b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be88848374df7"/>
  </p:sldMasterIdLst>
  <p:sldIdLst>
    <p:sldId xmlns:r="http://schemas.openxmlformats.org/officeDocument/2006/relationships" id="256" r:id="R0fe49e7101fa4ae8"/>
    <p:sldId xmlns:r="http://schemas.openxmlformats.org/officeDocument/2006/relationships" id="257" r:id="R8d07019fe97e47d1"/>
    <p:sldId xmlns:r="http://schemas.openxmlformats.org/officeDocument/2006/relationships" id="258" r:id="Ra152492fbc7e46e6"/>
    <p:sldId xmlns:r="http://schemas.openxmlformats.org/officeDocument/2006/relationships" id="259" r:id="Rb9397cc307a845cc"/>
    <p:sldId xmlns:r="http://schemas.openxmlformats.org/officeDocument/2006/relationships" id="260" r:id="R1d5ffd691d14435d"/>
    <p:sldId xmlns:r="http://schemas.openxmlformats.org/officeDocument/2006/relationships" id="261" r:id="R6bbb6dee3ed84211"/>
    <p:sldId xmlns:r="http://schemas.openxmlformats.org/officeDocument/2006/relationships" id="262" r:id="R6473a42a32854b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be88848374df7" /><Relationship Type="http://schemas.openxmlformats.org/officeDocument/2006/relationships/slide" Target="/ppt/slides/slide1.xml" Id="R0fe49e7101fa4ae8" /><Relationship Type="http://schemas.openxmlformats.org/officeDocument/2006/relationships/slide" Target="/ppt/slides/slide2.xml" Id="R8d07019fe97e47d1" /><Relationship Type="http://schemas.openxmlformats.org/officeDocument/2006/relationships/slide" Target="/ppt/slides/slide3.xml" Id="Ra152492fbc7e46e6" /><Relationship Type="http://schemas.openxmlformats.org/officeDocument/2006/relationships/slide" Target="/ppt/slides/slide4.xml" Id="Rb9397cc307a845cc" /><Relationship Type="http://schemas.openxmlformats.org/officeDocument/2006/relationships/slide" Target="/ppt/slides/slide5.xml" Id="R1d5ffd691d14435d" /><Relationship Type="http://schemas.openxmlformats.org/officeDocument/2006/relationships/slide" Target="/ppt/slides/slide6.xml" Id="R6bbb6dee3ed84211" /><Relationship Type="http://schemas.openxmlformats.org/officeDocument/2006/relationships/slide" Target="/ppt/slides/slide7.xml" Id="R6473a42a32854b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5d7b94b1fc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46c28d21d484a" /><Relationship Type="http://schemas.openxmlformats.org/officeDocument/2006/relationships/theme" Target="/ppt/slideMasters/theme/theme1.xml" Id="R0cede0f6060149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e46c28d21d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63c41da734d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458577a6243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c551357844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bd5f490fb4e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755009749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4eebe71ff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37b009e5d4d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ELEKTRO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49 025 353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682 879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554 812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3 741 914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18 519 528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EE-TEKNIKK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Tomtegata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24 65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post.le@eet.as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eet.as/lillehammer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911 948 680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ELEKTRO AS</a:t>
            </a:r>
          </a:p>
        </p:txBody>
      </p:sp>
    </p:spTree>
  </p:cSld>
  <p:clrMapOvr>
    <a:masterClrMapping xmlns:a="http://schemas.openxmlformats.org/drawingml/2006/main"/>
  </p:clrMapOvr>
</p:sld>
</file>