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5b1e9c0e3d47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fefc5165b46ea"/>
  </p:sldMasterIdLst>
  <p:sldIdLst>
    <p:sldId xmlns:r="http://schemas.openxmlformats.org/officeDocument/2006/relationships" id="256" r:id="R989ad25902b84c17"/>
    <p:sldId xmlns:r="http://schemas.openxmlformats.org/officeDocument/2006/relationships" id="257" r:id="R2f4abfe008074597"/>
    <p:sldId xmlns:r="http://schemas.openxmlformats.org/officeDocument/2006/relationships" id="258" r:id="Rd7b62937db9141eb"/>
    <p:sldId xmlns:r="http://schemas.openxmlformats.org/officeDocument/2006/relationships" id="259" r:id="R817a9f8b37894a6a"/>
    <p:sldId xmlns:r="http://schemas.openxmlformats.org/officeDocument/2006/relationships" id="260" r:id="R124886c4b981470c"/>
    <p:sldId xmlns:r="http://schemas.openxmlformats.org/officeDocument/2006/relationships" id="261" r:id="R927c63e790254d2c"/>
    <p:sldId xmlns:r="http://schemas.openxmlformats.org/officeDocument/2006/relationships" id="262" r:id="R500373ba97cd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fefc5165b46ea" /><Relationship Type="http://schemas.openxmlformats.org/officeDocument/2006/relationships/slide" Target="/ppt/slides/slide1.xml" Id="R989ad25902b84c17" /><Relationship Type="http://schemas.openxmlformats.org/officeDocument/2006/relationships/slide" Target="/ppt/slides/slide2.xml" Id="R2f4abfe008074597" /><Relationship Type="http://schemas.openxmlformats.org/officeDocument/2006/relationships/slide" Target="/ppt/slides/slide3.xml" Id="Rd7b62937db9141eb" /><Relationship Type="http://schemas.openxmlformats.org/officeDocument/2006/relationships/slide" Target="/ppt/slides/slide4.xml" Id="R817a9f8b37894a6a" /><Relationship Type="http://schemas.openxmlformats.org/officeDocument/2006/relationships/slide" Target="/ppt/slides/slide5.xml" Id="R124886c4b981470c" /><Relationship Type="http://schemas.openxmlformats.org/officeDocument/2006/relationships/slide" Target="/ppt/slides/slide6.xml" Id="R927c63e790254d2c" /><Relationship Type="http://schemas.openxmlformats.org/officeDocument/2006/relationships/slide" Target="/ppt/slides/slide7.xml" Id="R500373ba97cd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fd40482ac4b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6ef82397c46ee" /><Relationship Type="http://schemas.openxmlformats.org/officeDocument/2006/relationships/theme" Target="/ppt/slideMasters/theme/theme1.xml" Id="Rd691768de7574d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e6ef82397c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54eb01f3b47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6f0fa1a5846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951db6273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d7fa284d3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5960bf56d4d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4042fa9044f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8bd08f24c4d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ARNESIN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ARNESIN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2 152 285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3 154 836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911 948 478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ARNESIN AS</a:t>
            </a:r>
          </a:p>
        </p:txBody>
      </p:sp>
    </p:spTree>
  </p:cSld>
  <p:clrMapOvr>
    <a:masterClrMapping xmlns:a="http://schemas.openxmlformats.org/drawingml/2006/main"/>
  </p:clrMapOvr>
</p:sld>
</file>