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37f4b0f814f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2e52bbf044e82"/>
  </p:sldMasterIdLst>
  <p:sldIdLst>
    <p:sldId xmlns:r="http://schemas.openxmlformats.org/officeDocument/2006/relationships" id="256" r:id="Rfb9995de58f64fae"/>
    <p:sldId xmlns:r="http://schemas.openxmlformats.org/officeDocument/2006/relationships" id="257" r:id="R8b23d354a1974b85"/>
    <p:sldId xmlns:r="http://schemas.openxmlformats.org/officeDocument/2006/relationships" id="258" r:id="Rd4bcc3a99a844633"/>
    <p:sldId xmlns:r="http://schemas.openxmlformats.org/officeDocument/2006/relationships" id="259" r:id="R540c777751d84666"/>
    <p:sldId xmlns:r="http://schemas.openxmlformats.org/officeDocument/2006/relationships" id="260" r:id="Rac4bfe51b55347ce"/>
    <p:sldId xmlns:r="http://schemas.openxmlformats.org/officeDocument/2006/relationships" id="261" r:id="R9d1a1cca37324f4e"/>
    <p:sldId xmlns:r="http://schemas.openxmlformats.org/officeDocument/2006/relationships" id="262" r:id="R3bc650f4003c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2e52bbf044e82" /><Relationship Type="http://schemas.openxmlformats.org/officeDocument/2006/relationships/slide" Target="/ppt/slides/slide1.xml" Id="Rfb9995de58f64fae" /><Relationship Type="http://schemas.openxmlformats.org/officeDocument/2006/relationships/slide" Target="/ppt/slides/slide2.xml" Id="R8b23d354a1974b85" /><Relationship Type="http://schemas.openxmlformats.org/officeDocument/2006/relationships/slide" Target="/ppt/slides/slide3.xml" Id="Rd4bcc3a99a844633" /><Relationship Type="http://schemas.openxmlformats.org/officeDocument/2006/relationships/slide" Target="/ppt/slides/slide4.xml" Id="R540c777751d84666" /><Relationship Type="http://schemas.openxmlformats.org/officeDocument/2006/relationships/slide" Target="/ppt/slides/slide5.xml" Id="Rac4bfe51b55347ce" /><Relationship Type="http://schemas.openxmlformats.org/officeDocument/2006/relationships/slide" Target="/ppt/slides/slide6.xml" Id="R9d1a1cca37324f4e" /><Relationship Type="http://schemas.openxmlformats.org/officeDocument/2006/relationships/slide" Target="/ppt/slides/slide7.xml" Id="R3bc650f4003c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f60b13994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d05cb8f744a0" /><Relationship Type="http://schemas.openxmlformats.org/officeDocument/2006/relationships/theme" Target="/ppt/slideMasters/theme/theme1.xml" Id="Raf3ab84fe2c1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68d05cb8f7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ec2e24445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99b495f32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8253763c4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3351a1906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6a4ffc39d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a0e5da57c4b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790f3babf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SMARTSAIL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SMARTSAIL AS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RISHOVD MARTIN MAURSUND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MAURSUND ELLEN MARGRETHE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RISHOVD KNUT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RISHOVD PETTER MAURSUND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 B, Gjettumveien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911 947 412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SMARTSAIL AS</a:t>
            </a:r>
          </a:p>
        </p:txBody>
      </p:sp>
    </p:spTree>
  </p:cSld>
  <p:clrMapOvr>
    <a:masterClrMapping xmlns:a="http://schemas.openxmlformats.org/drawingml/2006/main"/>
  </p:clrMapOvr>
</p:sld>
</file>