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d8183dcdc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9ddee64d94bc0"/>
  </p:sldMasterIdLst>
  <p:sldIdLst>
    <p:sldId xmlns:r="http://schemas.openxmlformats.org/officeDocument/2006/relationships" id="256" r:id="R318dceb6b6604b69"/>
    <p:sldId xmlns:r="http://schemas.openxmlformats.org/officeDocument/2006/relationships" id="257" r:id="Ra10ecff05b31486b"/>
    <p:sldId xmlns:r="http://schemas.openxmlformats.org/officeDocument/2006/relationships" id="258" r:id="Rab4ab026d46f443a"/>
    <p:sldId xmlns:r="http://schemas.openxmlformats.org/officeDocument/2006/relationships" id="259" r:id="Re9be6d3d1cd24535"/>
    <p:sldId xmlns:r="http://schemas.openxmlformats.org/officeDocument/2006/relationships" id="260" r:id="R2c5a19d0bf5f4e58"/>
    <p:sldId xmlns:r="http://schemas.openxmlformats.org/officeDocument/2006/relationships" id="261" r:id="R0a8d32649a6243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9ddee64d94bc0" /><Relationship Type="http://schemas.openxmlformats.org/officeDocument/2006/relationships/slide" Target="/ppt/slides/slide1.xml" Id="R318dceb6b6604b69" /><Relationship Type="http://schemas.openxmlformats.org/officeDocument/2006/relationships/slide" Target="/ppt/slides/slide2.xml" Id="Ra10ecff05b31486b" /><Relationship Type="http://schemas.openxmlformats.org/officeDocument/2006/relationships/slide" Target="/ppt/slides/slide3.xml" Id="Rab4ab026d46f443a" /><Relationship Type="http://schemas.openxmlformats.org/officeDocument/2006/relationships/slide" Target="/ppt/slides/slide4.xml" Id="Re9be6d3d1cd24535" /><Relationship Type="http://schemas.openxmlformats.org/officeDocument/2006/relationships/slide" Target="/ppt/slides/slide5.xml" Id="R2c5a19d0bf5f4e58" /><Relationship Type="http://schemas.openxmlformats.org/officeDocument/2006/relationships/slide" Target="/ppt/slides/slide6.xml" Id="R0a8d32649a6243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7855b8b13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b9b038d664832" /><Relationship Type="http://schemas.openxmlformats.org/officeDocument/2006/relationships/theme" Target="/ppt/slideMasters/theme/theme1.xml" Id="Rbe65568a2e9a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b9b038d66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1e0082703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96d16ed70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c01b8104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9a8c90eb6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11e329ca46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da5288eeb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H4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911 940 310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