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7bcc30c86ef43d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1816aa97d04a02"/>
  </p:sldMasterIdLst>
  <p:sldIdLst>
    <p:sldId xmlns:r="http://schemas.openxmlformats.org/officeDocument/2006/relationships" id="256" r:id="R762d48ab9cea42bf"/>
    <p:sldId xmlns:r="http://schemas.openxmlformats.org/officeDocument/2006/relationships" id="257" r:id="R5b2a0f5b80dc4a95"/>
    <p:sldId xmlns:r="http://schemas.openxmlformats.org/officeDocument/2006/relationships" id="258" r:id="R510deff493a04b96"/>
    <p:sldId xmlns:r="http://schemas.openxmlformats.org/officeDocument/2006/relationships" id="259" r:id="Rf92e7f20a5b54da5"/>
    <p:sldId xmlns:r="http://schemas.openxmlformats.org/officeDocument/2006/relationships" id="260" r:id="R963b074133eb4067"/>
    <p:sldId xmlns:r="http://schemas.openxmlformats.org/officeDocument/2006/relationships" id="261" r:id="R2d929f4b9c4b40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1816aa97d04a02" /><Relationship Type="http://schemas.openxmlformats.org/officeDocument/2006/relationships/slide" Target="/ppt/slides/slide1.xml" Id="R762d48ab9cea42bf" /><Relationship Type="http://schemas.openxmlformats.org/officeDocument/2006/relationships/slide" Target="/ppt/slides/slide2.xml" Id="R5b2a0f5b80dc4a95" /><Relationship Type="http://schemas.openxmlformats.org/officeDocument/2006/relationships/slide" Target="/ppt/slides/slide3.xml" Id="R510deff493a04b96" /><Relationship Type="http://schemas.openxmlformats.org/officeDocument/2006/relationships/slide" Target="/ppt/slides/slide4.xml" Id="Rf92e7f20a5b54da5" /><Relationship Type="http://schemas.openxmlformats.org/officeDocument/2006/relationships/slide" Target="/ppt/slides/slide5.xml" Id="R963b074133eb4067" /><Relationship Type="http://schemas.openxmlformats.org/officeDocument/2006/relationships/slide" Target="/ppt/slides/slide6.xml" Id="R2d929f4b9c4b40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7be45f0a71480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bb6f6583334a01" /><Relationship Type="http://schemas.openxmlformats.org/officeDocument/2006/relationships/theme" Target="/ppt/slideMasters/theme/theme1.xml" Id="R972c498c1f1f41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6bb6f6583334a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7c2940829e4f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2d5f6f011f4a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b1f74563044f2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ad1bc265c64a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db3ed57b5f48c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8257a41d9941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OLERIK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OLERIK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OLERIK HOLDING AS ble etablert [år] og holder til i Etne.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OLERIK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OLERIK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OLERIK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EIRIK MÆLAND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OLERIK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Todleivsvegen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5590 Etne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911 933 691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OLERIK HOLDING AS</a:t>
            </a:r>
          </a:p>
        </p:txBody>
      </p:sp>
    </p:spTree>
  </p:cSld>
  <p:clrMapOvr>
    <a:masterClrMapping xmlns:a="http://schemas.openxmlformats.org/drawingml/2006/main"/>
  </p:clrMapOvr>
</p:sld>
</file>