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872c2ce7a342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6181fc37f47d2"/>
  </p:sldMasterIdLst>
  <p:sldIdLst>
    <p:sldId xmlns:r="http://schemas.openxmlformats.org/officeDocument/2006/relationships" id="256" r:id="R6da79c438fb34e5b"/>
    <p:sldId xmlns:r="http://schemas.openxmlformats.org/officeDocument/2006/relationships" id="257" r:id="Rf664fed8b3164b6c"/>
    <p:sldId xmlns:r="http://schemas.openxmlformats.org/officeDocument/2006/relationships" id="258" r:id="Rc4e05aad600d4b34"/>
    <p:sldId xmlns:r="http://schemas.openxmlformats.org/officeDocument/2006/relationships" id="259" r:id="Rd8769beb2afe4c40"/>
    <p:sldId xmlns:r="http://schemas.openxmlformats.org/officeDocument/2006/relationships" id="260" r:id="Rd0f5a62d6c7f41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6181fc37f47d2" /><Relationship Type="http://schemas.openxmlformats.org/officeDocument/2006/relationships/slide" Target="/ppt/slides/slide1.xml" Id="R6da79c438fb34e5b" /><Relationship Type="http://schemas.openxmlformats.org/officeDocument/2006/relationships/slide" Target="/ppt/slides/slide2.xml" Id="Rf664fed8b3164b6c" /><Relationship Type="http://schemas.openxmlformats.org/officeDocument/2006/relationships/slide" Target="/ppt/slides/slide3.xml" Id="Rc4e05aad600d4b34" /><Relationship Type="http://schemas.openxmlformats.org/officeDocument/2006/relationships/slide" Target="/ppt/slides/slide4.xml" Id="Rd8769beb2afe4c40" /><Relationship Type="http://schemas.openxmlformats.org/officeDocument/2006/relationships/slide" Target="/ppt/slides/slide5.xml" Id="Rd0f5a62d6c7f41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9869f57c14a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636b42ed54a74" /><Relationship Type="http://schemas.openxmlformats.org/officeDocument/2006/relationships/theme" Target="/ppt/slideMasters/theme/theme1.xml" Id="R047fc2f588be4d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636b42ed5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ab8b7e7c6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4b61190294e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2333e7b4e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a64af84b64c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1defc4b6649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UAVHENGIG 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UAVHENGIG KONTROLL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UAVHENGIG KONTROLL AS</a:t>
            </a:r>
          </a:p>
        </p:txBody>
      </p:sp>
    </p:spTree>
  </p:cSld>
  <p:clrMapOvr>
    <a:masterClrMapping xmlns:a="http://schemas.openxmlformats.org/drawingml/2006/main"/>
  </p:clrMapOvr>
</p:sld>
</file>