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f7a586ce4843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389741f3f14915"/>
  </p:sldMasterIdLst>
  <p:sldIdLst>
    <p:sldId xmlns:r="http://schemas.openxmlformats.org/officeDocument/2006/relationships" id="256" r:id="R4be2ed432e564cfd"/>
    <p:sldId xmlns:r="http://schemas.openxmlformats.org/officeDocument/2006/relationships" id="257" r:id="R2209287c76664859"/>
    <p:sldId xmlns:r="http://schemas.openxmlformats.org/officeDocument/2006/relationships" id="258" r:id="R608b94051cea4301"/>
    <p:sldId xmlns:r="http://schemas.openxmlformats.org/officeDocument/2006/relationships" id="259" r:id="Ra80f0c04b7a34bdc"/>
    <p:sldId xmlns:r="http://schemas.openxmlformats.org/officeDocument/2006/relationships" id="260" r:id="R38b72acaa7934c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89741f3f14915" /><Relationship Type="http://schemas.openxmlformats.org/officeDocument/2006/relationships/slide" Target="/ppt/slides/slide1.xml" Id="R4be2ed432e564cfd" /><Relationship Type="http://schemas.openxmlformats.org/officeDocument/2006/relationships/slide" Target="/ppt/slides/slide2.xml" Id="R2209287c76664859" /><Relationship Type="http://schemas.openxmlformats.org/officeDocument/2006/relationships/slide" Target="/ppt/slides/slide3.xml" Id="R608b94051cea4301" /><Relationship Type="http://schemas.openxmlformats.org/officeDocument/2006/relationships/slide" Target="/ppt/slides/slide4.xml" Id="Ra80f0c04b7a34bdc" /><Relationship Type="http://schemas.openxmlformats.org/officeDocument/2006/relationships/slide" Target="/ppt/slides/slide5.xml" Id="R38b72acaa7934c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0ca21c226046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6eaa5cf6e42e2" /><Relationship Type="http://schemas.openxmlformats.org/officeDocument/2006/relationships/theme" Target="/ppt/slideMasters/theme/theme1.xml" Id="R30800f86785b46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06eaa5cf6e42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18812c4dc43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dbf79025044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58c03a52f4d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048e77ac646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ec421c7c84c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KENNETH A.V. HILAN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A.V. HILAN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A.V. HILAN ble etablert [år] og holder til i Skatval.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A.V. HILAN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A.V. HILAN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A.V. HILAN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7510 Skatval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911 928 043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KENNETH A.V. HILAN</a:t>
            </a:r>
          </a:p>
        </p:txBody>
      </p:sp>
    </p:spTree>
  </p:cSld>
  <p:clrMapOvr>
    <a:masterClrMapping xmlns:a="http://schemas.openxmlformats.org/drawingml/2006/main"/>
  </p:clrMapOvr>
</p:sld>
</file>