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4005ca2c5b42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30e83682d2418c"/>
  </p:sldMasterIdLst>
  <p:sldIdLst>
    <p:sldId xmlns:r="http://schemas.openxmlformats.org/officeDocument/2006/relationships" id="256" r:id="Radd836e2a2834fde"/>
    <p:sldId xmlns:r="http://schemas.openxmlformats.org/officeDocument/2006/relationships" id="257" r:id="R4092789cd5b5408f"/>
    <p:sldId xmlns:r="http://schemas.openxmlformats.org/officeDocument/2006/relationships" id="258" r:id="Rf01ba4b9e5254e0c"/>
    <p:sldId xmlns:r="http://schemas.openxmlformats.org/officeDocument/2006/relationships" id="259" r:id="R4111a63cefb14b56"/>
    <p:sldId xmlns:r="http://schemas.openxmlformats.org/officeDocument/2006/relationships" id="260" r:id="R48c11c7948c242bd"/>
    <p:sldId xmlns:r="http://schemas.openxmlformats.org/officeDocument/2006/relationships" id="261" r:id="R35bb5c3d719a40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30e83682d2418c" /><Relationship Type="http://schemas.openxmlformats.org/officeDocument/2006/relationships/slide" Target="/ppt/slides/slide1.xml" Id="Radd836e2a2834fde" /><Relationship Type="http://schemas.openxmlformats.org/officeDocument/2006/relationships/slide" Target="/ppt/slides/slide2.xml" Id="R4092789cd5b5408f" /><Relationship Type="http://schemas.openxmlformats.org/officeDocument/2006/relationships/slide" Target="/ppt/slides/slide3.xml" Id="Rf01ba4b9e5254e0c" /><Relationship Type="http://schemas.openxmlformats.org/officeDocument/2006/relationships/slide" Target="/ppt/slides/slide4.xml" Id="R4111a63cefb14b56" /><Relationship Type="http://schemas.openxmlformats.org/officeDocument/2006/relationships/slide" Target="/ppt/slides/slide5.xml" Id="R48c11c7948c242bd" /><Relationship Type="http://schemas.openxmlformats.org/officeDocument/2006/relationships/slide" Target="/ppt/slides/slide6.xml" Id="R35bb5c3d719a40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2469fa1e0c46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655f7ab2a4805" /><Relationship Type="http://schemas.openxmlformats.org/officeDocument/2006/relationships/theme" Target="/ppt/slideMasters/theme/theme1.xml" Id="R337d71feba4b40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9655f7ab2a48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050e157a045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8ec7b4e1840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94e4cd7b446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849e4ad1443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0c5753faa4e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9d5225abf42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FJELDÅSHEIM &amp;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FJELDÅSHEIM &amp;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FJELDÅSHEIM &amp; NILSEN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FJELDÅSHEIM &amp;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FJELDÅSHEIM &amp;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FJELDÅSHEIM &amp;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HARALD FJELD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SKAARUD FJELD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FJELDÅSHEIM &amp;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Tveters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fjeldaasheim.no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911 922 347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FJELDÅSHEIM &amp; NILSEN AS</a:t>
            </a:r>
          </a:p>
        </p:txBody>
      </p:sp>
    </p:spTree>
  </p:cSld>
  <p:clrMapOvr>
    <a:masterClrMapping xmlns:a="http://schemas.openxmlformats.org/drawingml/2006/main"/>
  </p:clrMapOvr>
</p:sld>
</file>