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706ef446684d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de7c92adef48dc"/>
  </p:sldMasterIdLst>
  <p:sldIdLst>
    <p:sldId xmlns:r="http://schemas.openxmlformats.org/officeDocument/2006/relationships" id="256" r:id="R4b4b186032f84bce"/>
    <p:sldId xmlns:r="http://schemas.openxmlformats.org/officeDocument/2006/relationships" id="257" r:id="R07449dc9f44f4921"/>
    <p:sldId xmlns:r="http://schemas.openxmlformats.org/officeDocument/2006/relationships" id="258" r:id="R66da7a25ee854f2c"/>
    <p:sldId xmlns:r="http://schemas.openxmlformats.org/officeDocument/2006/relationships" id="259" r:id="R9fe6c5590c714fa3"/>
    <p:sldId xmlns:r="http://schemas.openxmlformats.org/officeDocument/2006/relationships" id="260" r:id="Rf79e3d39179d4990"/>
    <p:sldId xmlns:r="http://schemas.openxmlformats.org/officeDocument/2006/relationships" id="261" r:id="R2f36fceccb2e4e02"/>
    <p:sldId xmlns:r="http://schemas.openxmlformats.org/officeDocument/2006/relationships" id="262" r:id="R108d0d9dcc2d48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de7c92adef48dc" /><Relationship Type="http://schemas.openxmlformats.org/officeDocument/2006/relationships/slide" Target="/ppt/slides/slide1.xml" Id="R4b4b186032f84bce" /><Relationship Type="http://schemas.openxmlformats.org/officeDocument/2006/relationships/slide" Target="/ppt/slides/slide2.xml" Id="R07449dc9f44f4921" /><Relationship Type="http://schemas.openxmlformats.org/officeDocument/2006/relationships/slide" Target="/ppt/slides/slide3.xml" Id="R66da7a25ee854f2c" /><Relationship Type="http://schemas.openxmlformats.org/officeDocument/2006/relationships/slide" Target="/ppt/slides/slide4.xml" Id="R9fe6c5590c714fa3" /><Relationship Type="http://schemas.openxmlformats.org/officeDocument/2006/relationships/slide" Target="/ppt/slides/slide5.xml" Id="Rf79e3d39179d4990" /><Relationship Type="http://schemas.openxmlformats.org/officeDocument/2006/relationships/slide" Target="/ppt/slides/slide6.xml" Id="R2f36fceccb2e4e02" /><Relationship Type="http://schemas.openxmlformats.org/officeDocument/2006/relationships/slide" Target="/ppt/slides/slide7.xml" Id="R108d0d9dcc2d48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040398203c49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7d18785aa45da" /><Relationship Type="http://schemas.openxmlformats.org/officeDocument/2006/relationships/theme" Target="/ppt/slideMasters/theme/theme1.xml" Id="R2e7cf7ef4b2e43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d7d18785aa45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45f7d6a824a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7d69b568040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1614d96dc943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68c2a43a949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78271bb5d47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f1898c56344d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963c79eef4c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MØRE MEDIA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MØRE MEDIA AS ble etablert [år] og holder til i Ulsteinvik.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1 901 646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149 240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719 641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HATLØY CECILIE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MEDIA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Brendehaugen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6065 Ulsteinvik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cecilie@moremedia.no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www.moremedia.no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911 921 618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MEDIA AS</a:t>
            </a:r>
          </a:p>
        </p:txBody>
      </p:sp>
    </p:spTree>
  </p:cSld>
  <p:clrMapOvr>
    <a:masterClrMapping xmlns:a="http://schemas.openxmlformats.org/drawingml/2006/main"/>
  </p:clrMapOvr>
</p:sld>
</file>