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7db0c4dbd748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a30867afee40a6"/>
  </p:sldMasterIdLst>
  <p:sldIdLst>
    <p:sldId xmlns:r="http://schemas.openxmlformats.org/officeDocument/2006/relationships" id="256" r:id="R9e5935e97242487c"/>
    <p:sldId xmlns:r="http://schemas.openxmlformats.org/officeDocument/2006/relationships" id="257" r:id="R92f4d23708134818"/>
    <p:sldId xmlns:r="http://schemas.openxmlformats.org/officeDocument/2006/relationships" id="258" r:id="Rb69810e676394a80"/>
    <p:sldId xmlns:r="http://schemas.openxmlformats.org/officeDocument/2006/relationships" id="259" r:id="Rd0a287808f2948b0"/>
    <p:sldId xmlns:r="http://schemas.openxmlformats.org/officeDocument/2006/relationships" id="260" r:id="Redce29852e744169"/>
    <p:sldId xmlns:r="http://schemas.openxmlformats.org/officeDocument/2006/relationships" id="261" r:id="R4c63e15d45dc4be2"/>
    <p:sldId xmlns:r="http://schemas.openxmlformats.org/officeDocument/2006/relationships" id="262" r:id="R8a5d8ae90a474c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a30867afee40a6" /><Relationship Type="http://schemas.openxmlformats.org/officeDocument/2006/relationships/slide" Target="/ppt/slides/slide1.xml" Id="R9e5935e97242487c" /><Relationship Type="http://schemas.openxmlformats.org/officeDocument/2006/relationships/slide" Target="/ppt/slides/slide2.xml" Id="R92f4d23708134818" /><Relationship Type="http://schemas.openxmlformats.org/officeDocument/2006/relationships/slide" Target="/ppt/slides/slide3.xml" Id="Rb69810e676394a80" /><Relationship Type="http://schemas.openxmlformats.org/officeDocument/2006/relationships/slide" Target="/ppt/slides/slide4.xml" Id="Rd0a287808f2948b0" /><Relationship Type="http://schemas.openxmlformats.org/officeDocument/2006/relationships/slide" Target="/ppt/slides/slide5.xml" Id="Redce29852e744169" /><Relationship Type="http://schemas.openxmlformats.org/officeDocument/2006/relationships/slide" Target="/ppt/slides/slide6.xml" Id="R4c63e15d45dc4be2" /><Relationship Type="http://schemas.openxmlformats.org/officeDocument/2006/relationships/slide" Target="/ppt/slides/slide7.xml" Id="R8a5d8ae90a474c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3062c573a944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9677262e34a2d" /><Relationship Type="http://schemas.openxmlformats.org/officeDocument/2006/relationships/theme" Target="/ppt/slideMasters/theme/theme1.xml" Id="R4581e59970cd43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b9677262e34a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bfc1d1fb248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13bd8e09f4d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dc564a22044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9b37333b044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bf44dcfc641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205973dee42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a076cc3ea4f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KONFIDO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KONFIDO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KONFIDO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KONFIDO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KONFIDO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KONFIDO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3 184 040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205 409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257 776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5 211 867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5 932 407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KONFIDO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ØKSTAD EIGIL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KONFIDO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Ekebergveien 257B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911 920 549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KONFIDO CONSULTING AS</a:t>
            </a:r>
          </a:p>
        </p:txBody>
      </p:sp>
    </p:spTree>
  </p:cSld>
  <p:clrMapOvr>
    <a:masterClrMapping xmlns:a="http://schemas.openxmlformats.org/drawingml/2006/main"/>
  </p:clrMapOvr>
</p:sld>
</file>