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88b4a376df4f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2285a95ff4250"/>
  </p:sldMasterIdLst>
  <p:sldIdLst>
    <p:sldId xmlns:r="http://schemas.openxmlformats.org/officeDocument/2006/relationships" id="256" r:id="R20dba060870641b7"/>
    <p:sldId xmlns:r="http://schemas.openxmlformats.org/officeDocument/2006/relationships" id="257" r:id="R77f27f3413064e8a"/>
    <p:sldId xmlns:r="http://schemas.openxmlformats.org/officeDocument/2006/relationships" id="258" r:id="R01816d94a18a4cb9"/>
    <p:sldId xmlns:r="http://schemas.openxmlformats.org/officeDocument/2006/relationships" id="259" r:id="Rafd08303e1324bd5"/>
    <p:sldId xmlns:r="http://schemas.openxmlformats.org/officeDocument/2006/relationships" id="260" r:id="R1e71c9793dce47aa"/>
    <p:sldId xmlns:r="http://schemas.openxmlformats.org/officeDocument/2006/relationships" id="261" r:id="R6950e1325c5b46b3"/>
    <p:sldId xmlns:r="http://schemas.openxmlformats.org/officeDocument/2006/relationships" id="262" r:id="R12bc1d723dd146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2285a95ff4250" /><Relationship Type="http://schemas.openxmlformats.org/officeDocument/2006/relationships/slide" Target="/ppt/slides/slide1.xml" Id="R20dba060870641b7" /><Relationship Type="http://schemas.openxmlformats.org/officeDocument/2006/relationships/slide" Target="/ppt/slides/slide2.xml" Id="R77f27f3413064e8a" /><Relationship Type="http://schemas.openxmlformats.org/officeDocument/2006/relationships/slide" Target="/ppt/slides/slide3.xml" Id="R01816d94a18a4cb9" /><Relationship Type="http://schemas.openxmlformats.org/officeDocument/2006/relationships/slide" Target="/ppt/slides/slide4.xml" Id="Rafd08303e1324bd5" /><Relationship Type="http://schemas.openxmlformats.org/officeDocument/2006/relationships/slide" Target="/ppt/slides/slide5.xml" Id="R1e71c9793dce47aa" /><Relationship Type="http://schemas.openxmlformats.org/officeDocument/2006/relationships/slide" Target="/ppt/slides/slide6.xml" Id="R6950e1325c5b46b3" /><Relationship Type="http://schemas.openxmlformats.org/officeDocument/2006/relationships/slide" Target="/ppt/slides/slide7.xml" Id="R12bc1d723dd146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1ef1acc66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143d0205045d4" /><Relationship Type="http://schemas.openxmlformats.org/officeDocument/2006/relationships/theme" Target="/ppt/slideMasters/theme/theme1.xml" Id="R79b2ce31a24642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143d0205045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ce279bf02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942663ca14e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634f47e1742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74dd00565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a12738c3b4c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34ba59eab46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cf65cc8d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NATURAL FOOD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NATURAL FOOD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NATURAL FOOD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NATURAL FOOD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NATURAL FOOD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NATURAL FOOD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217 815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256 724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NATURAL FOOD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BJØRNUM JANNE METTE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ATLE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NATURAL FOOD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911 917 823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NATURAL FOOD INTERNATIONAL AS</a:t>
            </a:r>
          </a:p>
        </p:txBody>
      </p:sp>
    </p:spTree>
  </p:cSld>
  <p:clrMapOvr>
    <a:masterClrMapping xmlns:a="http://schemas.openxmlformats.org/drawingml/2006/main"/>
  </p:clrMapOvr>
</p:sld>
</file>