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e99136dc4847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d2b49434854e8a"/>
  </p:sldMasterIdLst>
  <p:sldIdLst>
    <p:sldId xmlns:r="http://schemas.openxmlformats.org/officeDocument/2006/relationships" id="256" r:id="Re5d32ccb54cc4e9f"/>
    <p:sldId xmlns:r="http://schemas.openxmlformats.org/officeDocument/2006/relationships" id="257" r:id="Rf8937495c30e42d0"/>
    <p:sldId xmlns:r="http://schemas.openxmlformats.org/officeDocument/2006/relationships" id="258" r:id="Rfa92ab6beb054746"/>
    <p:sldId xmlns:r="http://schemas.openxmlformats.org/officeDocument/2006/relationships" id="259" r:id="R0bdec39aa2b54b0a"/>
    <p:sldId xmlns:r="http://schemas.openxmlformats.org/officeDocument/2006/relationships" id="260" r:id="R4da8291365784b77"/>
    <p:sldId xmlns:r="http://schemas.openxmlformats.org/officeDocument/2006/relationships" id="261" r:id="Rad11520f78b34454"/>
    <p:sldId xmlns:r="http://schemas.openxmlformats.org/officeDocument/2006/relationships" id="262" r:id="R55c51e85d61f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2b49434854e8a" /><Relationship Type="http://schemas.openxmlformats.org/officeDocument/2006/relationships/slide" Target="/ppt/slides/slide1.xml" Id="Re5d32ccb54cc4e9f" /><Relationship Type="http://schemas.openxmlformats.org/officeDocument/2006/relationships/slide" Target="/ppt/slides/slide2.xml" Id="Rf8937495c30e42d0" /><Relationship Type="http://schemas.openxmlformats.org/officeDocument/2006/relationships/slide" Target="/ppt/slides/slide3.xml" Id="Rfa92ab6beb054746" /><Relationship Type="http://schemas.openxmlformats.org/officeDocument/2006/relationships/slide" Target="/ppt/slides/slide4.xml" Id="R0bdec39aa2b54b0a" /><Relationship Type="http://schemas.openxmlformats.org/officeDocument/2006/relationships/slide" Target="/ppt/slides/slide5.xml" Id="R4da8291365784b77" /><Relationship Type="http://schemas.openxmlformats.org/officeDocument/2006/relationships/slide" Target="/ppt/slides/slide6.xml" Id="Rad11520f78b34454" /><Relationship Type="http://schemas.openxmlformats.org/officeDocument/2006/relationships/slide" Target="/ppt/slides/slide7.xml" Id="R55c51e85d61f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93f685cd741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6529691db47a8" /><Relationship Type="http://schemas.openxmlformats.org/officeDocument/2006/relationships/theme" Target="/ppt/slideMasters/theme/theme1.xml" Id="Ra3c3d5a462d241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a6529691db47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26b2b5dfa44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6f59a241948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d6904048848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30eb2f96246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fc02b59354c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061c685164c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c34ca02ab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VARANGER PANORAMA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VARANGER PANORAMA AS ble etablert [år] og holder til i Vadsø.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937 871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−155 050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−148 131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304 752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CITTERIO FABIO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MANTEGAZZA ELENA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Nordvarangerveien 2820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9800 Vadsø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18 02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icefollet@gmail.com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911 913 348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PANORAMA AS</a:t>
            </a:r>
          </a:p>
        </p:txBody>
      </p:sp>
    </p:spTree>
  </p:cSld>
  <p:clrMapOvr>
    <a:masterClrMapping xmlns:a="http://schemas.openxmlformats.org/drawingml/2006/main"/>
  </p:clrMapOvr>
</p:sld>
</file>