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01af168462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2ef6666e14031"/>
  </p:sldMasterIdLst>
  <p:sldIdLst>
    <p:sldId xmlns:r="http://schemas.openxmlformats.org/officeDocument/2006/relationships" id="256" r:id="Rd4ac9437f4544fbe"/>
    <p:sldId xmlns:r="http://schemas.openxmlformats.org/officeDocument/2006/relationships" id="257" r:id="R290556364fc449c6"/>
    <p:sldId xmlns:r="http://schemas.openxmlformats.org/officeDocument/2006/relationships" id="258" r:id="Radf6bafabfc64216"/>
    <p:sldId xmlns:r="http://schemas.openxmlformats.org/officeDocument/2006/relationships" id="259" r:id="Rd8f52a7b96aa4023"/>
    <p:sldId xmlns:r="http://schemas.openxmlformats.org/officeDocument/2006/relationships" id="260" r:id="R82b752590d5748fa"/>
    <p:sldId xmlns:r="http://schemas.openxmlformats.org/officeDocument/2006/relationships" id="261" r:id="Re14bc09a294648e6"/>
    <p:sldId xmlns:r="http://schemas.openxmlformats.org/officeDocument/2006/relationships" id="262" r:id="R33f416174bbc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2ef6666e14031" /><Relationship Type="http://schemas.openxmlformats.org/officeDocument/2006/relationships/slide" Target="/ppt/slides/slide1.xml" Id="Rd4ac9437f4544fbe" /><Relationship Type="http://schemas.openxmlformats.org/officeDocument/2006/relationships/slide" Target="/ppt/slides/slide2.xml" Id="R290556364fc449c6" /><Relationship Type="http://schemas.openxmlformats.org/officeDocument/2006/relationships/slide" Target="/ppt/slides/slide3.xml" Id="Radf6bafabfc64216" /><Relationship Type="http://schemas.openxmlformats.org/officeDocument/2006/relationships/slide" Target="/ppt/slides/slide4.xml" Id="Rd8f52a7b96aa4023" /><Relationship Type="http://schemas.openxmlformats.org/officeDocument/2006/relationships/slide" Target="/ppt/slides/slide5.xml" Id="R82b752590d5748fa" /><Relationship Type="http://schemas.openxmlformats.org/officeDocument/2006/relationships/slide" Target="/ppt/slides/slide6.xml" Id="Re14bc09a294648e6" /><Relationship Type="http://schemas.openxmlformats.org/officeDocument/2006/relationships/slide" Target="/ppt/slides/slide7.xml" Id="R33f416174bbc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4c7f9acec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ba9e81494977" /><Relationship Type="http://schemas.openxmlformats.org/officeDocument/2006/relationships/theme" Target="/ppt/slideMasters/theme/theme1.xml" Id="R8e406741a030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4ba9e8149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0512126e4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7ae12cc4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d1f30503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c20711622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9ef441af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3062056dc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8ff8beac1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