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c0acd49e344e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d1bb506e3b4ba6"/>
  </p:sldMasterIdLst>
  <p:sldIdLst>
    <p:sldId xmlns:r="http://schemas.openxmlformats.org/officeDocument/2006/relationships" id="256" r:id="Reb10e5bfda194db5"/>
    <p:sldId xmlns:r="http://schemas.openxmlformats.org/officeDocument/2006/relationships" id="257" r:id="Rda79cfa12683449d"/>
    <p:sldId xmlns:r="http://schemas.openxmlformats.org/officeDocument/2006/relationships" id="258" r:id="Rcf3d0b63841f45b0"/>
    <p:sldId xmlns:r="http://schemas.openxmlformats.org/officeDocument/2006/relationships" id="259" r:id="R6e932522473a4b9f"/>
    <p:sldId xmlns:r="http://schemas.openxmlformats.org/officeDocument/2006/relationships" id="260" r:id="R9dfbc76ada3446ac"/>
    <p:sldId xmlns:r="http://schemas.openxmlformats.org/officeDocument/2006/relationships" id="261" r:id="Rfa7940153cd641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d1bb506e3b4ba6" /><Relationship Type="http://schemas.openxmlformats.org/officeDocument/2006/relationships/slide" Target="/ppt/slides/slide1.xml" Id="Reb10e5bfda194db5" /><Relationship Type="http://schemas.openxmlformats.org/officeDocument/2006/relationships/slide" Target="/ppt/slides/slide2.xml" Id="Rda79cfa12683449d" /><Relationship Type="http://schemas.openxmlformats.org/officeDocument/2006/relationships/slide" Target="/ppt/slides/slide3.xml" Id="Rcf3d0b63841f45b0" /><Relationship Type="http://schemas.openxmlformats.org/officeDocument/2006/relationships/slide" Target="/ppt/slides/slide4.xml" Id="R6e932522473a4b9f" /><Relationship Type="http://schemas.openxmlformats.org/officeDocument/2006/relationships/slide" Target="/ppt/slides/slide5.xml" Id="R9dfbc76ada3446ac" /><Relationship Type="http://schemas.openxmlformats.org/officeDocument/2006/relationships/slide" Target="/ppt/slides/slide6.xml" Id="Rfa7940153cd641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79c0b1558749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74ed47bda488f" /><Relationship Type="http://schemas.openxmlformats.org/officeDocument/2006/relationships/theme" Target="/ppt/slideMasters/theme/theme1.xml" Id="Re471557714ff46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574ed47bda48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7a1bf374546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f6707145848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faea98f6c4f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993c86ee74a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b0221adf74f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e0d936a254c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EYKON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EYKON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EYKON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EYKON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EYKON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EYKON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2017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−2 620 484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−3 745 446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−106 720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577 767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EYKON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911 908 808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EYKON AS</a:t>
            </a:r>
          </a:p>
        </p:txBody>
      </p:sp>
    </p:spTree>
  </p:cSld>
  <p:clrMapOvr>
    <a:masterClrMapping xmlns:a="http://schemas.openxmlformats.org/drawingml/2006/main"/>
  </p:clrMapOvr>
</p:sld>
</file>