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3f05f5468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a7683c0914644"/>
  </p:sldMasterIdLst>
  <p:sldIdLst>
    <p:sldId xmlns:r="http://schemas.openxmlformats.org/officeDocument/2006/relationships" id="256" r:id="R59bcd6cd5bc246aa"/>
    <p:sldId xmlns:r="http://schemas.openxmlformats.org/officeDocument/2006/relationships" id="257" r:id="R3ed5031c224a45f7"/>
    <p:sldId xmlns:r="http://schemas.openxmlformats.org/officeDocument/2006/relationships" id="258" r:id="Rd24ae318f4344fba"/>
    <p:sldId xmlns:r="http://schemas.openxmlformats.org/officeDocument/2006/relationships" id="259" r:id="Ra7f8c9c4e4304a60"/>
    <p:sldId xmlns:r="http://schemas.openxmlformats.org/officeDocument/2006/relationships" id="260" r:id="R41db1e7b9cf64058"/>
    <p:sldId xmlns:r="http://schemas.openxmlformats.org/officeDocument/2006/relationships" id="261" r:id="Rf093f34ed6c34570"/>
    <p:sldId xmlns:r="http://schemas.openxmlformats.org/officeDocument/2006/relationships" id="262" r:id="Rc332e8e2dbd5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a7683c0914644" /><Relationship Type="http://schemas.openxmlformats.org/officeDocument/2006/relationships/slide" Target="/ppt/slides/slide1.xml" Id="R59bcd6cd5bc246aa" /><Relationship Type="http://schemas.openxmlformats.org/officeDocument/2006/relationships/slide" Target="/ppt/slides/slide2.xml" Id="R3ed5031c224a45f7" /><Relationship Type="http://schemas.openxmlformats.org/officeDocument/2006/relationships/slide" Target="/ppt/slides/slide3.xml" Id="Rd24ae318f4344fba" /><Relationship Type="http://schemas.openxmlformats.org/officeDocument/2006/relationships/slide" Target="/ppt/slides/slide4.xml" Id="Ra7f8c9c4e4304a60" /><Relationship Type="http://schemas.openxmlformats.org/officeDocument/2006/relationships/slide" Target="/ppt/slides/slide5.xml" Id="R41db1e7b9cf64058" /><Relationship Type="http://schemas.openxmlformats.org/officeDocument/2006/relationships/slide" Target="/ppt/slides/slide6.xml" Id="Rf093f34ed6c34570" /><Relationship Type="http://schemas.openxmlformats.org/officeDocument/2006/relationships/slide" Target="/ppt/slides/slide7.xml" Id="Rc332e8e2dbd5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0402c3e74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d420ec5bb4c7c" /><Relationship Type="http://schemas.openxmlformats.org/officeDocument/2006/relationships/theme" Target="/ppt/slideMasters/theme/theme1.xml" Id="Re9d67be5296a40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d420ec5bb4c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46b58f079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99fb6330b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0d2923de5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03fd44cdf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0a1f37ba246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f9c0d872b47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7da205f35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FINNSNES PANORAMA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FINNSNES PANORAMA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1 723 155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5 363 075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BLOMLI &amp; LØKKE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911 908 379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FINNSNES PANORAMA AS</a:t>
            </a:r>
          </a:p>
        </p:txBody>
      </p:sp>
    </p:spTree>
  </p:cSld>
  <p:clrMapOvr>
    <a:masterClrMapping xmlns:a="http://schemas.openxmlformats.org/drawingml/2006/main"/>
  </p:clrMapOvr>
</p:sld>
</file>