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36f98157b442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db4a8b250746c3"/>
  </p:sldMasterIdLst>
  <p:sldIdLst>
    <p:sldId xmlns:r="http://schemas.openxmlformats.org/officeDocument/2006/relationships" id="256" r:id="Rffebc6ede552486e"/>
    <p:sldId xmlns:r="http://schemas.openxmlformats.org/officeDocument/2006/relationships" id="257" r:id="R0be3d7939c1a4a7a"/>
    <p:sldId xmlns:r="http://schemas.openxmlformats.org/officeDocument/2006/relationships" id="258" r:id="R37bcf5daf9464bf8"/>
    <p:sldId xmlns:r="http://schemas.openxmlformats.org/officeDocument/2006/relationships" id="259" r:id="R043f66537f614569"/>
    <p:sldId xmlns:r="http://schemas.openxmlformats.org/officeDocument/2006/relationships" id="260" r:id="R059a43a2c9b446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db4a8b250746c3" /><Relationship Type="http://schemas.openxmlformats.org/officeDocument/2006/relationships/slide" Target="/ppt/slides/slide1.xml" Id="Rffebc6ede552486e" /><Relationship Type="http://schemas.openxmlformats.org/officeDocument/2006/relationships/slide" Target="/ppt/slides/slide2.xml" Id="R0be3d7939c1a4a7a" /><Relationship Type="http://schemas.openxmlformats.org/officeDocument/2006/relationships/slide" Target="/ppt/slides/slide3.xml" Id="R37bcf5daf9464bf8" /><Relationship Type="http://schemas.openxmlformats.org/officeDocument/2006/relationships/slide" Target="/ppt/slides/slide4.xml" Id="R043f66537f614569" /><Relationship Type="http://schemas.openxmlformats.org/officeDocument/2006/relationships/slide" Target="/ppt/slides/slide5.xml" Id="R059a43a2c9b446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1d1a151c3946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1f100be464300" /><Relationship Type="http://schemas.openxmlformats.org/officeDocument/2006/relationships/theme" Target="/ppt/slideMasters/theme/theme1.xml" Id="R8ad74619e00b49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41f100be4643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4ee515ae24d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09aee066240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83a7e64444f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d389275ec48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5de29b0ed43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