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6efa229f3347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e038a855a940be"/>
  </p:sldMasterIdLst>
  <p:sldIdLst>
    <p:sldId xmlns:r="http://schemas.openxmlformats.org/officeDocument/2006/relationships" id="256" r:id="R39d8044d755b45b4"/>
    <p:sldId xmlns:r="http://schemas.openxmlformats.org/officeDocument/2006/relationships" id="257" r:id="R404e56bb33e341fb"/>
    <p:sldId xmlns:r="http://schemas.openxmlformats.org/officeDocument/2006/relationships" id="258" r:id="R6a729c5f09e04a44"/>
    <p:sldId xmlns:r="http://schemas.openxmlformats.org/officeDocument/2006/relationships" id="259" r:id="R60f1c5a7c9864001"/>
    <p:sldId xmlns:r="http://schemas.openxmlformats.org/officeDocument/2006/relationships" id="260" r:id="R7e21e6d5b77f4087"/>
    <p:sldId xmlns:r="http://schemas.openxmlformats.org/officeDocument/2006/relationships" id="261" r:id="R0a873c33d9a5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038a855a940be" /><Relationship Type="http://schemas.openxmlformats.org/officeDocument/2006/relationships/slide" Target="/ppt/slides/slide1.xml" Id="R39d8044d755b45b4" /><Relationship Type="http://schemas.openxmlformats.org/officeDocument/2006/relationships/slide" Target="/ppt/slides/slide2.xml" Id="R404e56bb33e341fb" /><Relationship Type="http://schemas.openxmlformats.org/officeDocument/2006/relationships/slide" Target="/ppt/slides/slide3.xml" Id="R6a729c5f09e04a44" /><Relationship Type="http://schemas.openxmlformats.org/officeDocument/2006/relationships/slide" Target="/ppt/slides/slide4.xml" Id="R60f1c5a7c9864001" /><Relationship Type="http://schemas.openxmlformats.org/officeDocument/2006/relationships/slide" Target="/ppt/slides/slide5.xml" Id="R7e21e6d5b77f4087" /><Relationship Type="http://schemas.openxmlformats.org/officeDocument/2006/relationships/slide" Target="/ppt/slides/slide6.xml" Id="R0a873c33d9a5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694fe632c47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e5e489f1744e2" /><Relationship Type="http://schemas.openxmlformats.org/officeDocument/2006/relationships/theme" Target="/ppt/slideMasters/theme/theme1.xml" Id="R36b04351087f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e5e489f1744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17e6ae09b42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0ffd82d9d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9f8dd07054b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f011e98a347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4c795a66a44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f972279ea43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