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40ce3aba5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5f121458394373"/>
  </p:sldMasterIdLst>
  <p:sldIdLst>
    <p:sldId xmlns:r="http://schemas.openxmlformats.org/officeDocument/2006/relationships" id="256" r:id="Re7f9841b32054314"/>
    <p:sldId xmlns:r="http://schemas.openxmlformats.org/officeDocument/2006/relationships" id="257" r:id="R0948329e24554b2a"/>
    <p:sldId xmlns:r="http://schemas.openxmlformats.org/officeDocument/2006/relationships" id="258" r:id="Refaac17e44c04787"/>
    <p:sldId xmlns:r="http://schemas.openxmlformats.org/officeDocument/2006/relationships" id="259" r:id="R047193c984cf4709"/>
    <p:sldId xmlns:r="http://schemas.openxmlformats.org/officeDocument/2006/relationships" id="260" r:id="R4cb1ca653e42475e"/>
    <p:sldId xmlns:r="http://schemas.openxmlformats.org/officeDocument/2006/relationships" id="261" r:id="R5a8f24ea970e403b"/>
    <p:sldId xmlns:r="http://schemas.openxmlformats.org/officeDocument/2006/relationships" id="262" r:id="R42084f51b776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f121458394373" /><Relationship Type="http://schemas.openxmlformats.org/officeDocument/2006/relationships/slide" Target="/ppt/slides/slide1.xml" Id="Re7f9841b32054314" /><Relationship Type="http://schemas.openxmlformats.org/officeDocument/2006/relationships/slide" Target="/ppt/slides/slide2.xml" Id="R0948329e24554b2a" /><Relationship Type="http://schemas.openxmlformats.org/officeDocument/2006/relationships/slide" Target="/ppt/slides/slide3.xml" Id="Refaac17e44c04787" /><Relationship Type="http://schemas.openxmlformats.org/officeDocument/2006/relationships/slide" Target="/ppt/slides/slide4.xml" Id="R047193c984cf4709" /><Relationship Type="http://schemas.openxmlformats.org/officeDocument/2006/relationships/slide" Target="/ppt/slides/slide5.xml" Id="R4cb1ca653e42475e" /><Relationship Type="http://schemas.openxmlformats.org/officeDocument/2006/relationships/slide" Target="/ppt/slides/slide6.xml" Id="R5a8f24ea970e403b" /><Relationship Type="http://schemas.openxmlformats.org/officeDocument/2006/relationships/slide" Target="/ppt/slides/slide7.xml" Id="R42084f51b776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0af7714b7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59828ff5b4ac0" /><Relationship Type="http://schemas.openxmlformats.org/officeDocument/2006/relationships/theme" Target="/ppt/slideMasters/theme/theme1.xml" Id="R4b9297b2cad8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c59828ff5b4a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787eccddc4a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efdd929eb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7ed0cc35f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fab4a7474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4825e28d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56dbf695c4e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80ff03d6c4e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GAARDER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50 021 345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46 930 758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44 242 225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168 518 882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254 301 321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GAARDER HOLDING AS  –  93,8 %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GAARDER ALMELAND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GAARDER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GAARDER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GAARDER AS</a:t>
            </a:r>
          </a:p>
        </p:txBody>
      </p:sp>
    </p:spTree>
  </p:cSld>
  <p:clrMapOvr>
    <a:masterClrMapping xmlns:a="http://schemas.openxmlformats.org/drawingml/2006/main"/>
  </p:clrMapOvr>
</p:sld>
</file>