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c40ea495704d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c7b2f343a74812"/>
  </p:sldMasterIdLst>
  <p:sldIdLst>
    <p:sldId xmlns:r="http://schemas.openxmlformats.org/officeDocument/2006/relationships" id="256" r:id="Ra609f63610f9451a"/>
    <p:sldId xmlns:r="http://schemas.openxmlformats.org/officeDocument/2006/relationships" id="257" r:id="R88742c1e5d5c4950"/>
    <p:sldId xmlns:r="http://schemas.openxmlformats.org/officeDocument/2006/relationships" id="258" r:id="Rd0cf4effa6824333"/>
    <p:sldId xmlns:r="http://schemas.openxmlformats.org/officeDocument/2006/relationships" id="259" r:id="R3cc0518029f144d4"/>
    <p:sldId xmlns:r="http://schemas.openxmlformats.org/officeDocument/2006/relationships" id="260" r:id="R2e18ad75f1414bb5"/>
    <p:sldId xmlns:r="http://schemas.openxmlformats.org/officeDocument/2006/relationships" id="261" r:id="R64f3c9a8cae546b7"/>
    <p:sldId xmlns:r="http://schemas.openxmlformats.org/officeDocument/2006/relationships" id="262" r:id="R994ef17cdfa742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7b2f343a74812" /><Relationship Type="http://schemas.openxmlformats.org/officeDocument/2006/relationships/slide" Target="/ppt/slides/slide1.xml" Id="Ra609f63610f9451a" /><Relationship Type="http://schemas.openxmlformats.org/officeDocument/2006/relationships/slide" Target="/ppt/slides/slide2.xml" Id="R88742c1e5d5c4950" /><Relationship Type="http://schemas.openxmlformats.org/officeDocument/2006/relationships/slide" Target="/ppt/slides/slide3.xml" Id="Rd0cf4effa6824333" /><Relationship Type="http://schemas.openxmlformats.org/officeDocument/2006/relationships/slide" Target="/ppt/slides/slide4.xml" Id="R3cc0518029f144d4" /><Relationship Type="http://schemas.openxmlformats.org/officeDocument/2006/relationships/slide" Target="/ppt/slides/slide5.xml" Id="R2e18ad75f1414bb5" /><Relationship Type="http://schemas.openxmlformats.org/officeDocument/2006/relationships/slide" Target="/ppt/slides/slide6.xml" Id="R64f3c9a8cae546b7" /><Relationship Type="http://schemas.openxmlformats.org/officeDocument/2006/relationships/slide" Target="/ppt/slides/slide7.xml" Id="R994ef17cdfa742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492b6207348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c348f15f540cc" /><Relationship Type="http://schemas.openxmlformats.org/officeDocument/2006/relationships/theme" Target="/ppt/slideMasters/theme/theme1.xml" Id="R43743f9db3e54e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4c348f15f540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760685c8548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6a226e94247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b13216ea5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d31d34ecd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143ebadd840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fc402d4e04f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046e3d7d948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GALT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GALT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GALT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GALT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GALT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GALT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47 523 658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53 579 440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GALT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MARTINUSSEN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GALT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Bjerkelundsveien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GALT AS</a:t>
            </a:r>
          </a:p>
        </p:txBody>
      </p:sp>
    </p:spTree>
  </p:cSld>
  <p:clrMapOvr>
    <a:masterClrMapping xmlns:a="http://schemas.openxmlformats.org/drawingml/2006/main"/>
  </p:clrMapOvr>
</p:sld>
</file>