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8c97a9079f4e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85dad937cb4d5f"/>
  </p:sldMasterIdLst>
  <p:sldIdLst>
    <p:sldId xmlns:r="http://schemas.openxmlformats.org/officeDocument/2006/relationships" id="256" r:id="R3bff388e78fc4109"/>
    <p:sldId xmlns:r="http://schemas.openxmlformats.org/officeDocument/2006/relationships" id="257" r:id="R87d7225074114e38"/>
    <p:sldId xmlns:r="http://schemas.openxmlformats.org/officeDocument/2006/relationships" id="258" r:id="Rae36571403884e55"/>
    <p:sldId xmlns:r="http://schemas.openxmlformats.org/officeDocument/2006/relationships" id="259" r:id="Rbb7869348b794223"/>
    <p:sldId xmlns:r="http://schemas.openxmlformats.org/officeDocument/2006/relationships" id="260" r:id="R9cb0dabcca3d45e4"/>
    <p:sldId xmlns:r="http://schemas.openxmlformats.org/officeDocument/2006/relationships" id="261" r:id="R267830bbd6f94191"/>
    <p:sldId xmlns:r="http://schemas.openxmlformats.org/officeDocument/2006/relationships" id="262" r:id="Rd72fdcf7576a44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85dad937cb4d5f" /><Relationship Type="http://schemas.openxmlformats.org/officeDocument/2006/relationships/slide" Target="/ppt/slides/slide1.xml" Id="R3bff388e78fc4109" /><Relationship Type="http://schemas.openxmlformats.org/officeDocument/2006/relationships/slide" Target="/ppt/slides/slide2.xml" Id="R87d7225074114e38" /><Relationship Type="http://schemas.openxmlformats.org/officeDocument/2006/relationships/slide" Target="/ppt/slides/slide3.xml" Id="Rae36571403884e55" /><Relationship Type="http://schemas.openxmlformats.org/officeDocument/2006/relationships/slide" Target="/ppt/slides/slide4.xml" Id="Rbb7869348b794223" /><Relationship Type="http://schemas.openxmlformats.org/officeDocument/2006/relationships/slide" Target="/ppt/slides/slide5.xml" Id="R9cb0dabcca3d45e4" /><Relationship Type="http://schemas.openxmlformats.org/officeDocument/2006/relationships/slide" Target="/ppt/slides/slide6.xml" Id="R267830bbd6f94191" /><Relationship Type="http://schemas.openxmlformats.org/officeDocument/2006/relationships/slide" Target="/ppt/slides/slide7.xml" Id="Rd72fdcf7576a44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17e697004446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86ef11d93c4b84" /><Relationship Type="http://schemas.openxmlformats.org/officeDocument/2006/relationships/theme" Target="/ppt/slideMasters/theme/theme1.xml" Id="R7f0040f406f947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86ef11d93c4b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f2b5ff3c9e48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e0eeeae5cb43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31f2bbadda45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fa0eb988d84d9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502021c7834a8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58cebbd7b4419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37434a125d46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OSCARS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OSCARS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OSCARS INVEST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OSCARS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OSCARS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OSCARS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−782 069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−2 143 311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−1 750 449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2 128 430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OSCARS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GUNDERSEN REMI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OSCARS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Gunnar Knudsens veg 144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3712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911 905 892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OSCARS INVEST AS</a:t>
            </a:r>
          </a:p>
        </p:txBody>
      </p:sp>
    </p:spTree>
  </p:cSld>
  <p:clrMapOvr>
    <a:masterClrMapping xmlns:a="http://schemas.openxmlformats.org/drawingml/2006/main"/>
  </p:clrMapOvr>
</p:sld>
</file>