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136a0a223449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44a93db7094923"/>
  </p:sldMasterIdLst>
  <p:sldIdLst>
    <p:sldId xmlns:r="http://schemas.openxmlformats.org/officeDocument/2006/relationships" id="256" r:id="Raebed6bba4824792"/>
    <p:sldId xmlns:r="http://schemas.openxmlformats.org/officeDocument/2006/relationships" id="257" r:id="R823d725547e0412a"/>
    <p:sldId xmlns:r="http://schemas.openxmlformats.org/officeDocument/2006/relationships" id="258" r:id="Rf6dccf69f2b742d4"/>
    <p:sldId xmlns:r="http://schemas.openxmlformats.org/officeDocument/2006/relationships" id="259" r:id="Recdb0949205b4495"/>
    <p:sldId xmlns:r="http://schemas.openxmlformats.org/officeDocument/2006/relationships" id="260" r:id="R4388683204b84775"/>
    <p:sldId xmlns:r="http://schemas.openxmlformats.org/officeDocument/2006/relationships" id="261" r:id="R11b3d3c8f3994d75"/>
    <p:sldId xmlns:r="http://schemas.openxmlformats.org/officeDocument/2006/relationships" id="262" r:id="R52c21b07f0e544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4a93db7094923" /><Relationship Type="http://schemas.openxmlformats.org/officeDocument/2006/relationships/slide" Target="/ppt/slides/slide1.xml" Id="Raebed6bba4824792" /><Relationship Type="http://schemas.openxmlformats.org/officeDocument/2006/relationships/slide" Target="/ppt/slides/slide2.xml" Id="R823d725547e0412a" /><Relationship Type="http://schemas.openxmlformats.org/officeDocument/2006/relationships/slide" Target="/ppt/slides/slide3.xml" Id="Rf6dccf69f2b742d4" /><Relationship Type="http://schemas.openxmlformats.org/officeDocument/2006/relationships/slide" Target="/ppt/slides/slide4.xml" Id="Recdb0949205b4495" /><Relationship Type="http://schemas.openxmlformats.org/officeDocument/2006/relationships/slide" Target="/ppt/slides/slide5.xml" Id="R4388683204b84775" /><Relationship Type="http://schemas.openxmlformats.org/officeDocument/2006/relationships/slide" Target="/ppt/slides/slide6.xml" Id="R11b3d3c8f3994d75" /><Relationship Type="http://schemas.openxmlformats.org/officeDocument/2006/relationships/slide" Target="/ppt/slides/slide7.xml" Id="R52c21b07f0e544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88474554b41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4bd05faa34b76" /><Relationship Type="http://schemas.openxmlformats.org/officeDocument/2006/relationships/theme" Target="/ppt/slideMasters/theme/theme1.xml" Id="R85e94693fe8345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e4bd05faa34b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2c0da64ea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9ee2a8aa840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fb4b46ebd48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18d244e5841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d227e679b45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be6e0daada445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86d3e4d9604c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KMW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KMW INVEST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2 022 183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2 024 558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KLAUS MAGNUS WERGELAND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KMW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Mangerbua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km-werge@online.no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911 903 504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KMW INVEST AS</a:t>
            </a:r>
          </a:p>
        </p:txBody>
      </p:sp>
    </p:spTree>
  </p:cSld>
  <p:clrMapOvr>
    <a:masterClrMapping xmlns:a="http://schemas.openxmlformats.org/drawingml/2006/main"/>
  </p:clrMapOvr>
</p:sld>
</file>