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f6c876332447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6142868a5b4acf"/>
  </p:sldMasterIdLst>
  <p:sldIdLst>
    <p:sldId xmlns:r="http://schemas.openxmlformats.org/officeDocument/2006/relationships" id="256" r:id="R8e58273014e54769"/>
    <p:sldId xmlns:r="http://schemas.openxmlformats.org/officeDocument/2006/relationships" id="257" r:id="R5664f309c25a4f55"/>
    <p:sldId xmlns:r="http://schemas.openxmlformats.org/officeDocument/2006/relationships" id="258" r:id="Ra38b28e7b58b4b6a"/>
    <p:sldId xmlns:r="http://schemas.openxmlformats.org/officeDocument/2006/relationships" id="259" r:id="R2116c3ee2d234c9b"/>
    <p:sldId xmlns:r="http://schemas.openxmlformats.org/officeDocument/2006/relationships" id="260" r:id="Rae0d16472f504c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142868a5b4acf" /><Relationship Type="http://schemas.openxmlformats.org/officeDocument/2006/relationships/slide" Target="/ppt/slides/slide1.xml" Id="R8e58273014e54769" /><Relationship Type="http://schemas.openxmlformats.org/officeDocument/2006/relationships/slide" Target="/ppt/slides/slide2.xml" Id="R5664f309c25a4f55" /><Relationship Type="http://schemas.openxmlformats.org/officeDocument/2006/relationships/slide" Target="/ppt/slides/slide3.xml" Id="Ra38b28e7b58b4b6a" /><Relationship Type="http://schemas.openxmlformats.org/officeDocument/2006/relationships/slide" Target="/ppt/slides/slide4.xml" Id="R2116c3ee2d234c9b" /><Relationship Type="http://schemas.openxmlformats.org/officeDocument/2006/relationships/slide" Target="/ppt/slides/slide5.xml" Id="Rae0d16472f504c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7f259b7c44b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e083a2f8a4300" /><Relationship Type="http://schemas.openxmlformats.org/officeDocument/2006/relationships/theme" Target="/ppt/slideMasters/theme/theme1.xml" Id="R4e5a8d07626544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e083a2f8a43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c4b1108504e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876d5923e44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f09371b4b43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8c6a01b3a47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ae014d48d47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MAJESTETEN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MAJESTETEN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MAJESTETEN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MAJESTETEN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MAJESTETEN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MAJESTETEN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911 903 040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MAJESTETEN AS</a:t>
            </a:r>
          </a:p>
        </p:txBody>
      </p:sp>
    </p:spTree>
  </p:cSld>
  <p:clrMapOvr>
    <a:masterClrMapping xmlns:a="http://schemas.openxmlformats.org/drawingml/2006/main"/>
  </p:clrMapOvr>
</p:sld>
</file>