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29653aa06b42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5092288f314b35"/>
  </p:sldMasterIdLst>
  <p:sldIdLst>
    <p:sldId xmlns:r="http://schemas.openxmlformats.org/officeDocument/2006/relationships" id="256" r:id="R4efde5e9f17b4257"/>
    <p:sldId xmlns:r="http://schemas.openxmlformats.org/officeDocument/2006/relationships" id="257" r:id="R225faa48784944b9"/>
    <p:sldId xmlns:r="http://schemas.openxmlformats.org/officeDocument/2006/relationships" id="258" r:id="R489d25dc2e1c457d"/>
    <p:sldId xmlns:r="http://schemas.openxmlformats.org/officeDocument/2006/relationships" id="259" r:id="R9795195e7069442c"/>
    <p:sldId xmlns:r="http://schemas.openxmlformats.org/officeDocument/2006/relationships" id="260" r:id="Ra73dc1e3b2d34386"/>
    <p:sldId xmlns:r="http://schemas.openxmlformats.org/officeDocument/2006/relationships" id="261" r:id="Rd4d8d64282554c60"/>
    <p:sldId xmlns:r="http://schemas.openxmlformats.org/officeDocument/2006/relationships" id="262" r:id="R6250c2e565a741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5092288f314b35" /><Relationship Type="http://schemas.openxmlformats.org/officeDocument/2006/relationships/slide" Target="/ppt/slides/slide1.xml" Id="R4efde5e9f17b4257" /><Relationship Type="http://schemas.openxmlformats.org/officeDocument/2006/relationships/slide" Target="/ppt/slides/slide2.xml" Id="R225faa48784944b9" /><Relationship Type="http://schemas.openxmlformats.org/officeDocument/2006/relationships/slide" Target="/ppt/slides/slide3.xml" Id="R489d25dc2e1c457d" /><Relationship Type="http://schemas.openxmlformats.org/officeDocument/2006/relationships/slide" Target="/ppt/slides/slide4.xml" Id="R9795195e7069442c" /><Relationship Type="http://schemas.openxmlformats.org/officeDocument/2006/relationships/slide" Target="/ppt/slides/slide5.xml" Id="Ra73dc1e3b2d34386" /><Relationship Type="http://schemas.openxmlformats.org/officeDocument/2006/relationships/slide" Target="/ppt/slides/slide6.xml" Id="Rd4d8d64282554c60" /><Relationship Type="http://schemas.openxmlformats.org/officeDocument/2006/relationships/slide" Target="/ppt/slides/slide7.xml" Id="R6250c2e565a741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e3780e1e8741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80814cce443e6" /><Relationship Type="http://schemas.openxmlformats.org/officeDocument/2006/relationships/theme" Target="/ppt/slideMasters/theme/theme1.xml" Id="R3c664eea800841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680814cce443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c9fee885c47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046d7d12543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3e1d530c84f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73acbbf2242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4372a39bb47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f3a349e2c45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c60e9e1344d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FONNA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FONNA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1 783 002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996 120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−163 904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−2 008 516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16 913 907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SMM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TVEDT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HELLAND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911 900 971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FONNA AS</a:t>
            </a:r>
          </a:p>
        </p:txBody>
      </p:sp>
    </p:spTree>
  </p:cSld>
  <p:clrMapOvr>
    <a:masterClrMapping xmlns:a="http://schemas.openxmlformats.org/drawingml/2006/main"/>
  </p:clrMapOvr>
</p:sld>
</file>