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7af30f181f45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c41a825f2b4516"/>
  </p:sldMasterIdLst>
  <p:sldIdLst>
    <p:sldId xmlns:r="http://schemas.openxmlformats.org/officeDocument/2006/relationships" id="256" r:id="R5ab7d6a70d764749"/>
    <p:sldId xmlns:r="http://schemas.openxmlformats.org/officeDocument/2006/relationships" id="257" r:id="R02855b8a9ac54ed6"/>
    <p:sldId xmlns:r="http://schemas.openxmlformats.org/officeDocument/2006/relationships" id="258" r:id="Rfa63acbfd9534840"/>
    <p:sldId xmlns:r="http://schemas.openxmlformats.org/officeDocument/2006/relationships" id="259" r:id="R209432eaaafa40fe"/>
    <p:sldId xmlns:r="http://schemas.openxmlformats.org/officeDocument/2006/relationships" id="260" r:id="R4fc8367fab2145ee"/>
    <p:sldId xmlns:r="http://schemas.openxmlformats.org/officeDocument/2006/relationships" id="261" r:id="R34fb4d2582244b5f"/>
    <p:sldId xmlns:r="http://schemas.openxmlformats.org/officeDocument/2006/relationships" id="262" r:id="R6936ddc1bd8d46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41a825f2b4516" /><Relationship Type="http://schemas.openxmlformats.org/officeDocument/2006/relationships/slide" Target="/ppt/slides/slide1.xml" Id="R5ab7d6a70d764749" /><Relationship Type="http://schemas.openxmlformats.org/officeDocument/2006/relationships/slide" Target="/ppt/slides/slide2.xml" Id="R02855b8a9ac54ed6" /><Relationship Type="http://schemas.openxmlformats.org/officeDocument/2006/relationships/slide" Target="/ppt/slides/slide3.xml" Id="Rfa63acbfd9534840" /><Relationship Type="http://schemas.openxmlformats.org/officeDocument/2006/relationships/slide" Target="/ppt/slides/slide4.xml" Id="R209432eaaafa40fe" /><Relationship Type="http://schemas.openxmlformats.org/officeDocument/2006/relationships/slide" Target="/ppt/slides/slide5.xml" Id="R4fc8367fab2145ee" /><Relationship Type="http://schemas.openxmlformats.org/officeDocument/2006/relationships/slide" Target="/ppt/slides/slide6.xml" Id="R34fb4d2582244b5f" /><Relationship Type="http://schemas.openxmlformats.org/officeDocument/2006/relationships/slide" Target="/ppt/slides/slide7.xml" Id="R6936ddc1bd8d46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65f50086745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269a25d014317" /><Relationship Type="http://schemas.openxmlformats.org/officeDocument/2006/relationships/theme" Target="/ppt/slideMasters/theme/theme1.xml" Id="R843ff10aa8154e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0269a25d01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e66a157a5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192d68b164e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0814dfefe47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c9df5254c4f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dab70132844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85f5075744f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cc5ea66574b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APPSCO AS ble etablert [år] og holder til i Yven.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11 691 736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−8 383 124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−8 772 298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4 495 795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32 386 006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APPSCO INC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Hannestadfjellet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1715 Yven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www.appsco.com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911 900 432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APPSCO AS</a:t>
            </a:r>
          </a:p>
        </p:txBody>
      </p:sp>
    </p:spTree>
  </p:cSld>
  <p:clrMapOvr>
    <a:masterClrMapping xmlns:a="http://schemas.openxmlformats.org/drawingml/2006/main"/>
  </p:clrMapOvr>
</p:sld>
</file>