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8363a1b40545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4571aa91af404f"/>
  </p:sldMasterIdLst>
  <p:sldIdLst>
    <p:sldId xmlns:r="http://schemas.openxmlformats.org/officeDocument/2006/relationships" id="256" r:id="R941d7d6cc3084379"/>
    <p:sldId xmlns:r="http://schemas.openxmlformats.org/officeDocument/2006/relationships" id="257" r:id="R5f22f32398104411"/>
    <p:sldId xmlns:r="http://schemas.openxmlformats.org/officeDocument/2006/relationships" id="258" r:id="R6661459688704ec2"/>
    <p:sldId xmlns:r="http://schemas.openxmlformats.org/officeDocument/2006/relationships" id="259" r:id="R78a61dcf8ae641aa"/>
    <p:sldId xmlns:r="http://schemas.openxmlformats.org/officeDocument/2006/relationships" id="260" r:id="R11cb2f40eca04e36"/>
    <p:sldId xmlns:r="http://schemas.openxmlformats.org/officeDocument/2006/relationships" id="261" r:id="Rd38f50ea9cb44d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4571aa91af404f" /><Relationship Type="http://schemas.openxmlformats.org/officeDocument/2006/relationships/slide" Target="/ppt/slides/slide1.xml" Id="R941d7d6cc3084379" /><Relationship Type="http://schemas.openxmlformats.org/officeDocument/2006/relationships/slide" Target="/ppt/slides/slide2.xml" Id="R5f22f32398104411" /><Relationship Type="http://schemas.openxmlformats.org/officeDocument/2006/relationships/slide" Target="/ppt/slides/slide3.xml" Id="R6661459688704ec2" /><Relationship Type="http://schemas.openxmlformats.org/officeDocument/2006/relationships/slide" Target="/ppt/slides/slide4.xml" Id="R78a61dcf8ae641aa" /><Relationship Type="http://schemas.openxmlformats.org/officeDocument/2006/relationships/slide" Target="/ppt/slides/slide5.xml" Id="R11cb2f40eca04e36" /><Relationship Type="http://schemas.openxmlformats.org/officeDocument/2006/relationships/slide" Target="/ppt/slides/slide6.xml" Id="Rd38f50ea9cb44d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c5f003670d4f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98c0d380f4ddc" /><Relationship Type="http://schemas.openxmlformats.org/officeDocument/2006/relationships/theme" Target="/ppt/slideMasters/theme/theme1.xml" Id="Rc9842e5cdc134c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b98c0d380f4d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fb7c814ec4a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d277c0b554b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4bc3cca9b4f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8489b0cdd40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f93846ed142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114c7aae744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 OG MENING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 OG MENING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 OG MENING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 OG MENING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 OG MENING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 OG MENING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 OG MENING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911 897 474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 OG MENING AS</a:t>
            </a:r>
          </a:p>
        </p:txBody>
      </p:sp>
    </p:spTree>
  </p:cSld>
  <p:clrMapOvr>
    <a:masterClrMapping xmlns:a="http://schemas.openxmlformats.org/drawingml/2006/main"/>
  </p:clrMapOvr>
</p:sld>
</file>