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624cff1c8b48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5b086fc9c40e9"/>
  </p:sldMasterIdLst>
  <p:sldIdLst>
    <p:sldId xmlns:r="http://schemas.openxmlformats.org/officeDocument/2006/relationships" id="256" r:id="Raf40ad2dd2a8416e"/>
    <p:sldId xmlns:r="http://schemas.openxmlformats.org/officeDocument/2006/relationships" id="257" r:id="R64739934febb4e42"/>
    <p:sldId xmlns:r="http://schemas.openxmlformats.org/officeDocument/2006/relationships" id="258" r:id="R876df0b5b5744adc"/>
    <p:sldId xmlns:r="http://schemas.openxmlformats.org/officeDocument/2006/relationships" id="259" r:id="Rc0e9853b8d4e4afa"/>
    <p:sldId xmlns:r="http://schemas.openxmlformats.org/officeDocument/2006/relationships" id="260" r:id="R62ee5c18d5a94906"/>
    <p:sldId xmlns:r="http://schemas.openxmlformats.org/officeDocument/2006/relationships" id="261" r:id="Rf2f8012642b74c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5b086fc9c40e9" /><Relationship Type="http://schemas.openxmlformats.org/officeDocument/2006/relationships/slide" Target="/ppt/slides/slide1.xml" Id="Raf40ad2dd2a8416e" /><Relationship Type="http://schemas.openxmlformats.org/officeDocument/2006/relationships/slide" Target="/ppt/slides/slide2.xml" Id="R64739934febb4e42" /><Relationship Type="http://schemas.openxmlformats.org/officeDocument/2006/relationships/slide" Target="/ppt/slides/slide3.xml" Id="R876df0b5b5744adc" /><Relationship Type="http://schemas.openxmlformats.org/officeDocument/2006/relationships/slide" Target="/ppt/slides/slide4.xml" Id="Rc0e9853b8d4e4afa" /><Relationship Type="http://schemas.openxmlformats.org/officeDocument/2006/relationships/slide" Target="/ppt/slides/slide5.xml" Id="R62ee5c18d5a94906" /><Relationship Type="http://schemas.openxmlformats.org/officeDocument/2006/relationships/slide" Target="/ppt/slides/slide6.xml" Id="Rf2f8012642b74c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282ac49e749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e63e0243f4bc4" /><Relationship Type="http://schemas.openxmlformats.org/officeDocument/2006/relationships/theme" Target="/ppt/slideMasters/theme/theme1.xml" Id="Re35e941f153045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e63e0243f4b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433a8320949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17c930e0d4b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ba6430399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7543e1be94f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593d8296c45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5094ad43941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FOKUS TRAFIKKSKOLE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FOKUS TRAFIKKSKOLE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4 902 372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−105 921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−122 831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−389 292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2 563 481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911 897 210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TRAFIKKSKOLE AS</a:t>
            </a:r>
          </a:p>
        </p:txBody>
      </p:sp>
    </p:spTree>
  </p:cSld>
  <p:clrMapOvr>
    <a:masterClrMapping xmlns:a="http://schemas.openxmlformats.org/drawingml/2006/main"/>
  </p:clrMapOvr>
</p:sld>
</file>