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727e75ef324e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aba52ed3564cd1"/>
  </p:sldMasterIdLst>
  <p:sldIdLst>
    <p:sldId xmlns:r="http://schemas.openxmlformats.org/officeDocument/2006/relationships" id="256" r:id="R784b299c6e4d46c7"/>
    <p:sldId xmlns:r="http://schemas.openxmlformats.org/officeDocument/2006/relationships" id="257" r:id="R865c4b5e33784050"/>
    <p:sldId xmlns:r="http://schemas.openxmlformats.org/officeDocument/2006/relationships" id="258" r:id="R06ef01f5972e477a"/>
    <p:sldId xmlns:r="http://schemas.openxmlformats.org/officeDocument/2006/relationships" id="259" r:id="R238176ee2b244e6b"/>
    <p:sldId xmlns:r="http://schemas.openxmlformats.org/officeDocument/2006/relationships" id="260" r:id="Rc3ee5ca197e04d48"/>
    <p:sldId xmlns:r="http://schemas.openxmlformats.org/officeDocument/2006/relationships" id="261" r:id="R39fac242bc5b4dc5"/>
    <p:sldId xmlns:r="http://schemas.openxmlformats.org/officeDocument/2006/relationships" id="262" r:id="R5ce3253c1f3742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ba52ed3564cd1" /><Relationship Type="http://schemas.openxmlformats.org/officeDocument/2006/relationships/slide" Target="/ppt/slides/slide1.xml" Id="R784b299c6e4d46c7" /><Relationship Type="http://schemas.openxmlformats.org/officeDocument/2006/relationships/slide" Target="/ppt/slides/slide2.xml" Id="R865c4b5e33784050" /><Relationship Type="http://schemas.openxmlformats.org/officeDocument/2006/relationships/slide" Target="/ppt/slides/slide3.xml" Id="R06ef01f5972e477a" /><Relationship Type="http://schemas.openxmlformats.org/officeDocument/2006/relationships/slide" Target="/ppt/slides/slide4.xml" Id="R238176ee2b244e6b" /><Relationship Type="http://schemas.openxmlformats.org/officeDocument/2006/relationships/slide" Target="/ppt/slides/slide5.xml" Id="Rc3ee5ca197e04d48" /><Relationship Type="http://schemas.openxmlformats.org/officeDocument/2006/relationships/slide" Target="/ppt/slides/slide6.xml" Id="R39fac242bc5b4dc5" /><Relationship Type="http://schemas.openxmlformats.org/officeDocument/2006/relationships/slide" Target="/ppt/slides/slide7.xml" Id="R5ce3253c1f3742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c0ce1f00c042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f0e1009ff4034" /><Relationship Type="http://schemas.openxmlformats.org/officeDocument/2006/relationships/theme" Target="/ppt/slideMasters/theme/theme1.xml" Id="R1dfebe6f58a045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7f0e1009ff40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d2e8ac9db4d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a55165f7a4a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16a631bff45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70835f1164a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b8ad765984b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38237bbab40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456c6865040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16 459 913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−214 361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2 306 165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7 928 772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MEKKI DANIEL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marius@brasilia.no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911 896 923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AS</a:t>
            </a:r>
          </a:p>
        </p:txBody>
      </p:sp>
    </p:spTree>
  </p:cSld>
  <p:clrMapOvr>
    <a:masterClrMapping xmlns:a="http://schemas.openxmlformats.org/drawingml/2006/main"/>
  </p:clrMapOvr>
</p:sld>
</file>