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b8d3c7229f48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fe2d608d604650"/>
  </p:sldMasterIdLst>
  <p:sldIdLst>
    <p:sldId xmlns:r="http://schemas.openxmlformats.org/officeDocument/2006/relationships" id="256" r:id="Ra7e149660a4949e4"/>
    <p:sldId xmlns:r="http://schemas.openxmlformats.org/officeDocument/2006/relationships" id="257" r:id="R1961b3e2bcfe4c52"/>
    <p:sldId xmlns:r="http://schemas.openxmlformats.org/officeDocument/2006/relationships" id="258" r:id="Rd49ca51299f94bd7"/>
    <p:sldId xmlns:r="http://schemas.openxmlformats.org/officeDocument/2006/relationships" id="259" r:id="R010d4794bf814a67"/>
    <p:sldId xmlns:r="http://schemas.openxmlformats.org/officeDocument/2006/relationships" id="260" r:id="R8e24f9d413154b25"/>
    <p:sldId xmlns:r="http://schemas.openxmlformats.org/officeDocument/2006/relationships" id="261" r:id="R808335054d054d47"/>
    <p:sldId xmlns:r="http://schemas.openxmlformats.org/officeDocument/2006/relationships" id="262" r:id="R09ffb518cf8049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e2d608d604650" /><Relationship Type="http://schemas.openxmlformats.org/officeDocument/2006/relationships/slide" Target="/ppt/slides/slide1.xml" Id="Ra7e149660a4949e4" /><Relationship Type="http://schemas.openxmlformats.org/officeDocument/2006/relationships/slide" Target="/ppt/slides/slide2.xml" Id="R1961b3e2bcfe4c52" /><Relationship Type="http://schemas.openxmlformats.org/officeDocument/2006/relationships/slide" Target="/ppt/slides/slide3.xml" Id="Rd49ca51299f94bd7" /><Relationship Type="http://schemas.openxmlformats.org/officeDocument/2006/relationships/slide" Target="/ppt/slides/slide4.xml" Id="R010d4794bf814a67" /><Relationship Type="http://schemas.openxmlformats.org/officeDocument/2006/relationships/slide" Target="/ppt/slides/slide5.xml" Id="R8e24f9d413154b25" /><Relationship Type="http://schemas.openxmlformats.org/officeDocument/2006/relationships/slide" Target="/ppt/slides/slide6.xml" Id="R808335054d054d47" /><Relationship Type="http://schemas.openxmlformats.org/officeDocument/2006/relationships/slide" Target="/ppt/slides/slide7.xml" Id="R09ffb518cf8049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321868b4d54f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fa0e8c6c84ecf" /><Relationship Type="http://schemas.openxmlformats.org/officeDocument/2006/relationships/theme" Target="/ppt/slideMasters/theme/theme1.xml" Id="R208e11b6996b45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6fa0e8c6c84e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417b6b6864e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5819dd0ff4e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f382c857b48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fd7d9c37147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2e3c1023947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433ff7b2242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1a525268647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DIB PROSJEKTERING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DIB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DIB PROSJEKTERING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DIB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DIB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DIB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1 866 441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1 275 696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1 690 509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DIB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DAG INGE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MAGNHILD VIDDAL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DIB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911 896 850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DIB PROSJEKTERING AS</a:t>
            </a:r>
          </a:p>
        </p:txBody>
      </p:sp>
    </p:spTree>
  </p:cSld>
  <p:clrMapOvr>
    <a:masterClrMapping xmlns:a="http://schemas.openxmlformats.org/drawingml/2006/main"/>
  </p:clrMapOvr>
</p:sld>
</file>