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6b02feb3384b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5822e3e3d64f1e"/>
  </p:sldMasterIdLst>
  <p:sldIdLst>
    <p:sldId xmlns:r="http://schemas.openxmlformats.org/officeDocument/2006/relationships" id="256" r:id="R8376304d272b4fa5"/>
    <p:sldId xmlns:r="http://schemas.openxmlformats.org/officeDocument/2006/relationships" id="257" r:id="R97ccca575c764df3"/>
    <p:sldId xmlns:r="http://schemas.openxmlformats.org/officeDocument/2006/relationships" id="258" r:id="Rf8e6c0795bc44864"/>
    <p:sldId xmlns:r="http://schemas.openxmlformats.org/officeDocument/2006/relationships" id="259" r:id="R75991db1c7264a99"/>
    <p:sldId xmlns:r="http://schemas.openxmlformats.org/officeDocument/2006/relationships" id="260" r:id="Ra7bc2abc91244cc4"/>
    <p:sldId xmlns:r="http://schemas.openxmlformats.org/officeDocument/2006/relationships" id="261" r:id="R527d0555d1f549b6"/>
    <p:sldId xmlns:r="http://schemas.openxmlformats.org/officeDocument/2006/relationships" id="262" r:id="R301386624a1b46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822e3e3d64f1e" /><Relationship Type="http://schemas.openxmlformats.org/officeDocument/2006/relationships/slide" Target="/ppt/slides/slide1.xml" Id="R8376304d272b4fa5" /><Relationship Type="http://schemas.openxmlformats.org/officeDocument/2006/relationships/slide" Target="/ppt/slides/slide2.xml" Id="R97ccca575c764df3" /><Relationship Type="http://schemas.openxmlformats.org/officeDocument/2006/relationships/slide" Target="/ppt/slides/slide3.xml" Id="Rf8e6c0795bc44864" /><Relationship Type="http://schemas.openxmlformats.org/officeDocument/2006/relationships/slide" Target="/ppt/slides/slide4.xml" Id="R75991db1c7264a99" /><Relationship Type="http://schemas.openxmlformats.org/officeDocument/2006/relationships/slide" Target="/ppt/slides/slide5.xml" Id="Ra7bc2abc91244cc4" /><Relationship Type="http://schemas.openxmlformats.org/officeDocument/2006/relationships/slide" Target="/ppt/slides/slide6.xml" Id="R527d0555d1f549b6" /><Relationship Type="http://schemas.openxmlformats.org/officeDocument/2006/relationships/slide" Target="/ppt/slides/slide7.xml" Id="R301386624a1b46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8f259730249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e3baa1ca040fb" /><Relationship Type="http://schemas.openxmlformats.org/officeDocument/2006/relationships/theme" Target="/ppt/slideMasters/theme/theme1.xml" Id="R9e23507c89d944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1e3baa1ca040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9f4953cb14d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f5246555542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d60266d3448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532799be041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cdb150b5747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ce2085f1045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70cc1676b42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HOLMBERG BRÅTHEN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BRÅTHEN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HOLMBERG BRÅTHEN HOLDING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BRÅTHEN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BRÅTHEN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BRÅTHEN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10 052 566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BRÅTHEN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BRÅTHEN ULRIKKE HOLMBERG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KENNETH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BRÅTHEN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Eidskogvegen 46B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911 894 866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BRÅTHEN HOLDING AS</a:t>
            </a:r>
          </a:p>
        </p:txBody>
      </p:sp>
    </p:spTree>
  </p:cSld>
  <p:clrMapOvr>
    <a:masterClrMapping xmlns:a="http://schemas.openxmlformats.org/drawingml/2006/main"/>
  </p:clrMapOvr>
</p:sld>
</file>