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446f34c8f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0473dcafe462b"/>
  </p:sldMasterIdLst>
  <p:sldIdLst>
    <p:sldId xmlns:r="http://schemas.openxmlformats.org/officeDocument/2006/relationships" id="256" r:id="Rcd02f95522f84f04"/>
    <p:sldId xmlns:r="http://schemas.openxmlformats.org/officeDocument/2006/relationships" id="257" r:id="R25d9d7c4c075456e"/>
    <p:sldId xmlns:r="http://schemas.openxmlformats.org/officeDocument/2006/relationships" id="258" r:id="Rb3bd50c98df54a22"/>
    <p:sldId xmlns:r="http://schemas.openxmlformats.org/officeDocument/2006/relationships" id="259" r:id="R9cfcc1e209a5476b"/>
    <p:sldId xmlns:r="http://schemas.openxmlformats.org/officeDocument/2006/relationships" id="260" r:id="R4c54ffdc5b464400"/>
    <p:sldId xmlns:r="http://schemas.openxmlformats.org/officeDocument/2006/relationships" id="261" r:id="Rb082620653fb4f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0473dcafe462b" /><Relationship Type="http://schemas.openxmlformats.org/officeDocument/2006/relationships/slide" Target="/ppt/slides/slide1.xml" Id="Rcd02f95522f84f04" /><Relationship Type="http://schemas.openxmlformats.org/officeDocument/2006/relationships/slide" Target="/ppt/slides/slide2.xml" Id="R25d9d7c4c075456e" /><Relationship Type="http://schemas.openxmlformats.org/officeDocument/2006/relationships/slide" Target="/ppt/slides/slide3.xml" Id="Rb3bd50c98df54a22" /><Relationship Type="http://schemas.openxmlformats.org/officeDocument/2006/relationships/slide" Target="/ppt/slides/slide4.xml" Id="R9cfcc1e209a5476b" /><Relationship Type="http://schemas.openxmlformats.org/officeDocument/2006/relationships/slide" Target="/ppt/slides/slide5.xml" Id="R4c54ffdc5b464400" /><Relationship Type="http://schemas.openxmlformats.org/officeDocument/2006/relationships/slide" Target="/ppt/slides/slide6.xml" Id="Rb082620653fb4f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9c03079fc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3d69772f7439f" /><Relationship Type="http://schemas.openxmlformats.org/officeDocument/2006/relationships/theme" Target="/ppt/slideMasters/theme/theme1.xml" Id="R73564cc65625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d3d69772f7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9b50ce1cd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90909a10d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a1e900db240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38596401c4b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225d178684a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8599cef54d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GRUDE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GRUDE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Orrevegen 317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4352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post@sveingrude.net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911 894 742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AS</a:t>
            </a:r>
          </a:p>
        </p:txBody>
      </p:sp>
    </p:spTree>
  </p:cSld>
  <p:clrMapOvr>
    <a:masterClrMapping xmlns:a="http://schemas.openxmlformats.org/drawingml/2006/main"/>
  </p:clrMapOvr>
</p:sld>
</file>