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4b134f1d7243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530cab0416496a"/>
  </p:sldMasterIdLst>
  <p:sldIdLst>
    <p:sldId xmlns:r="http://schemas.openxmlformats.org/officeDocument/2006/relationships" id="256" r:id="Rec0d53ede0c24998"/>
    <p:sldId xmlns:r="http://schemas.openxmlformats.org/officeDocument/2006/relationships" id="257" r:id="R722ef93bcae8412e"/>
    <p:sldId xmlns:r="http://schemas.openxmlformats.org/officeDocument/2006/relationships" id="258" r:id="Rda253e603b484102"/>
    <p:sldId xmlns:r="http://schemas.openxmlformats.org/officeDocument/2006/relationships" id="259" r:id="Rf56ada91744a4688"/>
    <p:sldId xmlns:r="http://schemas.openxmlformats.org/officeDocument/2006/relationships" id="260" r:id="R17c45ee1461a40a5"/>
    <p:sldId xmlns:r="http://schemas.openxmlformats.org/officeDocument/2006/relationships" id="261" r:id="Rc8f72609066c44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530cab0416496a" /><Relationship Type="http://schemas.openxmlformats.org/officeDocument/2006/relationships/slide" Target="/ppt/slides/slide1.xml" Id="Rec0d53ede0c24998" /><Relationship Type="http://schemas.openxmlformats.org/officeDocument/2006/relationships/slide" Target="/ppt/slides/slide2.xml" Id="R722ef93bcae8412e" /><Relationship Type="http://schemas.openxmlformats.org/officeDocument/2006/relationships/slide" Target="/ppt/slides/slide3.xml" Id="Rda253e603b484102" /><Relationship Type="http://schemas.openxmlformats.org/officeDocument/2006/relationships/slide" Target="/ppt/slides/slide4.xml" Id="Rf56ada91744a4688" /><Relationship Type="http://schemas.openxmlformats.org/officeDocument/2006/relationships/slide" Target="/ppt/slides/slide5.xml" Id="R17c45ee1461a40a5" /><Relationship Type="http://schemas.openxmlformats.org/officeDocument/2006/relationships/slide" Target="/ppt/slides/slide6.xml" Id="Rc8f72609066c44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75f9b624d640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0b51dd3d54081" /><Relationship Type="http://schemas.openxmlformats.org/officeDocument/2006/relationships/theme" Target="/ppt/slideMasters/theme/theme1.xml" Id="R016e1e8318fd4d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20b51dd3d540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81dc7aeb74c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3fc44f9c24c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1ba8176b740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8bd3b338f43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50db730854f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0328163b04d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ORGWEB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ORGWEB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771 018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−1 904 892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−4 376 948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2 903 035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ORGWEB AS</a:t>
            </a:r>
          </a:p>
        </p:txBody>
      </p:sp>
    </p:spTree>
  </p:cSld>
  <p:clrMapOvr>
    <a:masterClrMapping xmlns:a="http://schemas.openxmlformats.org/drawingml/2006/main"/>
  </p:clrMapOvr>
</p:sld>
</file>