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52eb8fc60f43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4e16f36f5c42a4"/>
  </p:sldMasterIdLst>
  <p:sldIdLst>
    <p:sldId xmlns:r="http://schemas.openxmlformats.org/officeDocument/2006/relationships" id="256" r:id="R476be3b240024832"/>
    <p:sldId xmlns:r="http://schemas.openxmlformats.org/officeDocument/2006/relationships" id="257" r:id="R28241f2f49c34078"/>
    <p:sldId xmlns:r="http://schemas.openxmlformats.org/officeDocument/2006/relationships" id="258" r:id="R42861a1ccdad4bd4"/>
    <p:sldId xmlns:r="http://schemas.openxmlformats.org/officeDocument/2006/relationships" id="259" r:id="R50722f76cc6640be"/>
    <p:sldId xmlns:r="http://schemas.openxmlformats.org/officeDocument/2006/relationships" id="260" r:id="R1a0e1e39b6b947b8"/>
    <p:sldId xmlns:r="http://schemas.openxmlformats.org/officeDocument/2006/relationships" id="261" r:id="R406424e85c484e91"/>
    <p:sldId xmlns:r="http://schemas.openxmlformats.org/officeDocument/2006/relationships" id="262" r:id="Rf95f16c2952747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4e16f36f5c42a4" /><Relationship Type="http://schemas.openxmlformats.org/officeDocument/2006/relationships/slide" Target="/ppt/slides/slide1.xml" Id="R476be3b240024832" /><Relationship Type="http://schemas.openxmlformats.org/officeDocument/2006/relationships/slide" Target="/ppt/slides/slide2.xml" Id="R28241f2f49c34078" /><Relationship Type="http://schemas.openxmlformats.org/officeDocument/2006/relationships/slide" Target="/ppt/slides/slide3.xml" Id="R42861a1ccdad4bd4" /><Relationship Type="http://schemas.openxmlformats.org/officeDocument/2006/relationships/slide" Target="/ppt/slides/slide4.xml" Id="R50722f76cc6640be" /><Relationship Type="http://schemas.openxmlformats.org/officeDocument/2006/relationships/slide" Target="/ppt/slides/slide5.xml" Id="R1a0e1e39b6b947b8" /><Relationship Type="http://schemas.openxmlformats.org/officeDocument/2006/relationships/slide" Target="/ppt/slides/slide6.xml" Id="R406424e85c484e91" /><Relationship Type="http://schemas.openxmlformats.org/officeDocument/2006/relationships/slide" Target="/ppt/slides/slide7.xml" Id="Rf95f16c2952747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b5099f85a14f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94aad6e1148c8" /><Relationship Type="http://schemas.openxmlformats.org/officeDocument/2006/relationships/theme" Target="/ppt/slideMasters/theme/theme1.xml" Id="R118581b22f884e0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b94aad6e1148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81d322c3f4b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1796858fc44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f0483b5f640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435b3b2f9248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8999f8ce74e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c377e6b2a64f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abd8cf6bb445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JEI HOLDING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Synnøves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6429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tore.berg@yahoo.com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911 891 999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JEI HOLDING AS</a:t>
            </a:r>
          </a:p>
        </p:txBody>
      </p:sp>
    </p:spTree>
  </p:cSld>
  <p:clrMapOvr>
    <a:masterClrMapping xmlns:a="http://schemas.openxmlformats.org/drawingml/2006/main"/>
  </p:clrMapOvr>
</p:sld>
</file>