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f347c3a0634f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d47f1eb4bf483b"/>
  </p:sldMasterIdLst>
  <p:sldIdLst>
    <p:sldId xmlns:r="http://schemas.openxmlformats.org/officeDocument/2006/relationships" id="256" r:id="R39ca200f33ce4203"/>
    <p:sldId xmlns:r="http://schemas.openxmlformats.org/officeDocument/2006/relationships" id="257" r:id="R6231ddd5f7ee4098"/>
    <p:sldId xmlns:r="http://schemas.openxmlformats.org/officeDocument/2006/relationships" id="258" r:id="R0e607d35f1f44c4e"/>
    <p:sldId xmlns:r="http://schemas.openxmlformats.org/officeDocument/2006/relationships" id="259" r:id="R8d3a4f3cc0e34a3b"/>
    <p:sldId xmlns:r="http://schemas.openxmlformats.org/officeDocument/2006/relationships" id="260" r:id="R46c3f4ce30df40d1"/>
    <p:sldId xmlns:r="http://schemas.openxmlformats.org/officeDocument/2006/relationships" id="261" r:id="R7f15ece506b049de"/>
    <p:sldId xmlns:r="http://schemas.openxmlformats.org/officeDocument/2006/relationships" id="262" r:id="R065fd4ac009a43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d47f1eb4bf483b" /><Relationship Type="http://schemas.openxmlformats.org/officeDocument/2006/relationships/slide" Target="/ppt/slides/slide1.xml" Id="R39ca200f33ce4203" /><Relationship Type="http://schemas.openxmlformats.org/officeDocument/2006/relationships/slide" Target="/ppt/slides/slide2.xml" Id="R6231ddd5f7ee4098" /><Relationship Type="http://schemas.openxmlformats.org/officeDocument/2006/relationships/slide" Target="/ppt/slides/slide3.xml" Id="R0e607d35f1f44c4e" /><Relationship Type="http://schemas.openxmlformats.org/officeDocument/2006/relationships/slide" Target="/ppt/slides/slide4.xml" Id="R8d3a4f3cc0e34a3b" /><Relationship Type="http://schemas.openxmlformats.org/officeDocument/2006/relationships/slide" Target="/ppt/slides/slide5.xml" Id="R46c3f4ce30df40d1" /><Relationship Type="http://schemas.openxmlformats.org/officeDocument/2006/relationships/slide" Target="/ppt/slides/slide6.xml" Id="R7f15ece506b049de" /><Relationship Type="http://schemas.openxmlformats.org/officeDocument/2006/relationships/slide" Target="/ppt/slides/slide7.xml" Id="R065fd4ac009a43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986067a1741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fe29df4c04cfe" /><Relationship Type="http://schemas.openxmlformats.org/officeDocument/2006/relationships/theme" Target="/ppt/slideMasters/theme/theme1.xml" Id="R8c3ecc3dbb3042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afe29df4c04c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7b90e63994c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87b296da441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c890bbd5a4a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1b9e5c41b4f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d25d946a048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cf110964248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d8883f0ce4a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SENJAFISK.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SENJAFISK.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SENJAFISK. AS ble etablert [år] og holder til i Sørreisa.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SENJAFISK.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SENJAFISK.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SENJAFISK.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6 846 035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112 419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1 040 518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SENJAFISK.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VÅGA INGE ODDVAR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SENJAFISK.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Bonhaugveien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9310 Sørreisa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911 891 573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SENJAFISK. AS</a:t>
            </a:r>
          </a:p>
        </p:txBody>
      </p:sp>
    </p:spTree>
  </p:cSld>
  <p:clrMapOvr>
    <a:masterClrMapping xmlns:a="http://schemas.openxmlformats.org/drawingml/2006/main"/>
  </p:clrMapOvr>
</p:sld>
</file>