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1fb023e347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91df19733e45ca"/>
  </p:sldMasterIdLst>
  <p:sldIdLst>
    <p:sldId xmlns:r="http://schemas.openxmlformats.org/officeDocument/2006/relationships" id="256" r:id="Ra54650a073504266"/>
    <p:sldId xmlns:r="http://schemas.openxmlformats.org/officeDocument/2006/relationships" id="257" r:id="R3a36b9d0ade14846"/>
    <p:sldId xmlns:r="http://schemas.openxmlformats.org/officeDocument/2006/relationships" id="258" r:id="R8b691352366f4ffa"/>
    <p:sldId xmlns:r="http://schemas.openxmlformats.org/officeDocument/2006/relationships" id="259" r:id="R7887661575e94d95"/>
    <p:sldId xmlns:r="http://schemas.openxmlformats.org/officeDocument/2006/relationships" id="260" r:id="R58fc810ebc734cd8"/>
    <p:sldId xmlns:r="http://schemas.openxmlformats.org/officeDocument/2006/relationships" id="261" r:id="Rf25467876d7d47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1df19733e45ca" /><Relationship Type="http://schemas.openxmlformats.org/officeDocument/2006/relationships/slide" Target="/ppt/slides/slide1.xml" Id="Ra54650a073504266" /><Relationship Type="http://schemas.openxmlformats.org/officeDocument/2006/relationships/slide" Target="/ppt/slides/slide2.xml" Id="R3a36b9d0ade14846" /><Relationship Type="http://schemas.openxmlformats.org/officeDocument/2006/relationships/slide" Target="/ppt/slides/slide3.xml" Id="R8b691352366f4ffa" /><Relationship Type="http://schemas.openxmlformats.org/officeDocument/2006/relationships/slide" Target="/ppt/slides/slide4.xml" Id="R7887661575e94d95" /><Relationship Type="http://schemas.openxmlformats.org/officeDocument/2006/relationships/slide" Target="/ppt/slides/slide5.xml" Id="R58fc810ebc734cd8" /><Relationship Type="http://schemas.openxmlformats.org/officeDocument/2006/relationships/slide" Target="/ppt/slides/slide6.xml" Id="Rf25467876d7d47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7bae9be76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90c8aafc74521" /><Relationship Type="http://schemas.openxmlformats.org/officeDocument/2006/relationships/theme" Target="/ppt/slideMasters/theme/theme1.xml" Id="R27f18d5332c841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290c8aafc745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f1a4112d347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2777a1419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5ad780fe047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2e2916cbb45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fe786b5de43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d4233482a46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BIGOM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BIGOM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BIGOM DESIGN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BIGOM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BIGOM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BIGOM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ALICE BIGOM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BIGOM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Steinneset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911 891 395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BIGOM DESIGN AS</a:t>
            </a:r>
          </a:p>
        </p:txBody>
      </p:sp>
    </p:spTree>
  </p:cSld>
  <p:clrMapOvr>
    <a:masterClrMapping xmlns:a="http://schemas.openxmlformats.org/drawingml/2006/main"/>
  </p:clrMapOvr>
</p:sld>
</file>