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b5509bec8f41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b795cc1a4d4c13"/>
  </p:sldMasterIdLst>
  <p:sldIdLst>
    <p:sldId xmlns:r="http://schemas.openxmlformats.org/officeDocument/2006/relationships" id="256" r:id="Rc16b70bbf9ab43e7"/>
    <p:sldId xmlns:r="http://schemas.openxmlformats.org/officeDocument/2006/relationships" id="257" r:id="R44c3ea52c0564158"/>
    <p:sldId xmlns:r="http://schemas.openxmlformats.org/officeDocument/2006/relationships" id="258" r:id="Rdffe963808214c45"/>
    <p:sldId xmlns:r="http://schemas.openxmlformats.org/officeDocument/2006/relationships" id="259" r:id="Ra617b00fbf0c446c"/>
    <p:sldId xmlns:r="http://schemas.openxmlformats.org/officeDocument/2006/relationships" id="260" r:id="R76dfaba5cd9a40e9"/>
    <p:sldId xmlns:r="http://schemas.openxmlformats.org/officeDocument/2006/relationships" id="261" r:id="Rfd6500f6c4194dc8"/>
    <p:sldId xmlns:r="http://schemas.openxmlformats.org/officeDocument/2006/relationships" id="262" r:id="R3b031c592fbd4d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b795cc1a4d4c13" /><Relationship Type="http://schemas.openxmlformats.org/officeDocument/2006/relationships/slide" Target="/ppt/slides/slide1.xml" Id="Rc16b70bbf9ab43e7" /><Relationship Type="http://schemas.openxmlformats.org/officeDocument/2006/relationships/slide" Target="/ppt/slides/slide2.xml" Id="R44c3ea52c0564158" /><Relationship Type="http://schemas.openxmlformats.org/officeDocument/2006/relationships/slide" Target="/ppt/slides/slide3.xml" Id="Rdffe963808214c45" /><Relationship Type="http://schemas.openxmlformats.org/officeDocument/2006/relationships/slide" Target="/ppt/slides/slide4.xml" Id="Ra617b00fbf0c446c" /><Relationship Type="http://schemas.openxmlformats.org/officeDocument/2006/relationships/slide" Target="/ppt/slides/slide5.xml" Id="R76dfaba5cd9a40e9" /><Relationship Type="http://schemas.openxmlformats.org/officeDocument/2006/relationships/slide" Target="/ppt/slides/slide6.xml" Id="Rfd6500f6c4194dc8" /><Relationship Type="http://schemas.openxmlformats.org/officeDocument/2006/relationships/slide" Target="/ppt/slides/slide7.xml" Id="R3b031c592fbd4d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440d146a1b46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6928c2e9b4979" /><Relationship Type="http://schemas.openxmlformats.org/officeDocument/2006/relationships/theme" Target="/ppt/slideMasters/theme/theme1.xml" Id="Rb98af593151d45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96928c2e9b49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d2c60ca1543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f9d68918d46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01703e16c49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55c1ce06741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d8537788e49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a4a03178646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e41c701d64d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AFI MARITIME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AFI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AFI MARITIME AS ble etablert [år] og holder til i Deknepollen.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AFI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AFI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AFI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64 376 053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764 247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150 526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10 722 448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36 983 755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AFI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ILIEV CRISTIAN-ALEXANDRU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AFI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Blålidvegen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6718 Deknepollen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911 890 097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AFI MARITIME AS</a:t>
            </a:r>
          </a:p>
        </p:txBody>
      </p:sp>
    </p:spTree>
  </p:cSld>
  <p:clrMapOvr>
    <a:masterClrMapping xmlns:a="http://schemas.openxmlformats.org/drawingml/2006/main"/>
  </p:clrMapOvr>
</p:sld>
</file>