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9ed24b6b7c4e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0cefa3d85a43ff"/>
  </p:sldMasterIdLst>
  <p:sldIdLst>
    <p:sldId xmlns:r="http://schemas.openxmlformats.org/officeDocument/2006/relationships" id="256" r:id="R0c1582f225ee41de"/>
    <p:sldId xmlns:r="http://schemas.openxmlformats.org/officeDocument/2006/relationships" id="257" r:id="R9f79ccddfb7144f3"/>
    <p:sldId xmlns:r="http://schemas.openxmlformats.org/officeDocument/2006/relationships" id="258" r:id="R5f74a9db4eef41f5"/>
    <p:sldId xmlns:r="http://schemas.openxmlformats.org/officeDocument/2006/relationships" id="259" r:id="R08a13555c3804239"/>
    <p:sldId xmlns:r="http://schemas.openxmlformats.org/officeDocument/2006/relationships" id="260" r:id="Rd7250a1e2a3b4b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0cefa3d85a43ff" /><Relationship Type="http://schemas.openxmlformats.org/officeDocument/2006/relationships/slide" Target="/ppt/slides/slide1.xml" Id="R0c1582f225ee41de" /><Relationship Type="http://schemas.openxmlformats.org/officeDocument/2006/relationships/slide" Target="/ppt/slides/slide2.xml" Id="R9f79ccddfb7144f3" /><Relationship Type="http://schemas.openxmlformats.org/officeDocument/2006/relationships/slide" Target="/ppt/slides/slide3.xml" Id="R5f74a9db4eef41f5" /><Relationship Type="http://schemas.openxmlformats.org/officeDocument/2006/relationships/slide" Target="/ppt/slides/slide4.xml" Id="R08a13555c3804239" /><Relationship Type="http://schemas.openxmlformats.org/officeDocument/2006/relationships/slide" Target="/ppt/slides/slide5.xml" Id="Rd7250a1e2a3b4b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8369ec113240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7b03cdb6242af" /><Relationship Type="http://schemas.openxmlformats.org/officeDocument/2006/relationships/theme" Target="/ppt/slideMasters/theme/theme1.xml" Id="Rf5566bd7834a47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c7b03cdb6242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37d60846149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e1e10872c41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3b72750434d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3a7093b274d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cb56d7ca34e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DINGSY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DINGSY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DINGSY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DINGSY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DINGSY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DINGSY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911 889 684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DINGSY AS</a:t>
            </a:r>
          </a:p>
        </p:txBody>
      </p:sp>
    </p:spTree>
  </p:cSld>
  <p:clrMapOvr>
    <a:masterClrMapping xmlns:a="http://schemas.openxmlformats.org/drawingml/2006/main"/>
  </p:clrMapOvr>
</p:sld>
</file>