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5e978873bd4a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bce524b88e4be2"/>
  </p:sldMasterIdLst>
  <p:sldIdLst>
    <p:sldId xmlns:r="http://schemas.openxmlformats.org/officeDocument/2006/relationships" id="256" r:id="Rb3b4d5eb664f4d12"/>
    <p:sldId xmlns:r="http://schemas.openxmlformats.org/officeDocument/2006/relationships" id="257" r:id="R37f957eadb704e7e"/>
    <p:sldId xmlns:r="http://schemas.openxmlformats.org/officeDocument/2006/relationships" id="258" r:id="R6927aed38d5748a9"/>
    <p:sldId xmlns:r="http://schemas.openxmlformats.org/officeDocument/2006/relationships" id="259" r:id="R1d47874a759f492f"/>
    <p:sldId xmlns:r="http://schemas.openxmlformats.org/officeDocument/2006/relationships" id="260" r:id="Ra717f7aed85d4515"/>
    <p:sldId xmlns:r="http://schemas.openxmlformats.org/officeDocument/2006/relationships" id="261" r:id="R937d4b7437e94032"/>
    <p:sldId xmlns:r="http://schemas.openxmlformats.org/officeDocument/2006/relationships" id="262" r:id="R05033d14f8f146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bce524b88e4be2" /><Relationship Type="http://schemas.openxmlformats.org/officeDocument/2006/relationships/slide" Target="/ppt/slides/slide1.xml" Id="Rb3b4d5eb664f4d12" /><Relationship Type="http://schemas.openxmlformats.org/officeDocument/2006/relationships/slide" Target="/ppt/slides/slide2.xml" Id="R37f957eadb704e7e" /><Relationship Type="http://schemas.openxmlformats.org/officeDocument/2006/relationships/slide" Target="/ppt/slides/slide3.xml" Id="R6927aed38d5748a9" /><Relationship Type="http://schemas.openxmlformats.org/officeDocument/2006/relationships/slide" Target="/ppt/slides/slide4.xml" Id="R1d47874a759f492f" /><Relationship Type="http://schemas.openxmlformats.org/officeDocument/2006/relationships/slide" Target="/ppt/slides/slide5.xml" Id="Ra717f7aed85d4515" /><Relationship Type="http://schemas.openxmlformats.org/officeDocument/2006/relationships/slide" Target="/ppt/slides/slide6.xml" Id="R937d4b7437e94032" /><Relationship Type="http://schemas.openxmlformats.org/officeDocument/2006/relationships/slide" Target="/ppt/slides/slide7.xml" Id="R05033d14f8f146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4ba55c6e040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192b9ed694959" /><Relationship Type="http://schemas.openxmlformats.org/officeDocument/2006/relationships/theme" Target="/ppt/slideMasters/theme/theme1.xml" Id="R5ce3b7433c4b4f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9192b9ed6949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7b95a2a974b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120816ff548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59a706b6749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49b0ef36c42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a0598eefe41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12cf9ab1248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8e65c748841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RØYKEN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RØYKEN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RØYKEN ENTREPRENØR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RØYKEN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RØYKEN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RØYKEN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2 590 011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692 957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RØYKEN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RØYKEN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Lingsoms vei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erik.gjor@gmail.com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911 887 401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RØYKEN ENTREPRENØR AS</a:t>
            </a:r>
          </a:p>
        </p:txBody>
      </p:sp>
    </p:spTree>
  </p:cSld>
  <p:clrMapOvr>
    <a:masterClrMapping xmlns:a="http://schemas.openxmlformats.org/drawingml/2006/main"/>
  </p:clrMapOvr>
</p:sld>
</file>