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a9303bb85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130fc6e01f4678"/>
  </p:sldMasterIdLst>
  <p:sldIdLst>
    <p:sldId xmlns:r="http://schemas.openxmlformats.org/officeDocument/2006/relationships" id="256" r:id="R88ed4d04c38148b9"/>
    <p:sldId xmlns:r="http://schemas.openxmlformats.org/officeDocument/2006/relationships" id="257" r:id="Rf7ee09350a4f40df"/>
    <p:sldId xmlns:r="http://schemas.openxmlformats.org/officeDocument/2006/relationships" id="258" r:id="Rb46bd7f189ce41b1"/>
    <p:sldId xmlns:r="http://schemas.openxmlformats.org/officeDocument/2006/relationships" id="259" r:id="R58d365d60bb4408b"/>
    <p:sldId xmlns:r="http://schemas.openxmlformats.org/officeDocument/2006/relationships" id="260" r:id="Rb1105ca4dee74359"/>
    <p:sldId xmlns:r="http://schemas.openxmlformats.org/officeDocument/2006/relationships" id="261" r:id="R97571cae02b54aee"/>
    <p:sldId xmlns:r="http://schemas.openxmlformats.org/officeDocument/2006/relationships" id="262" r:id="R59e4ce5178674e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30fc6e01f4678" /><Relationship Type="http://schemas.openxmlformats.org/officeDocument/2006/relationships/slide" Target="/ppt/slides/slide1.xml" Id="R88ed4d04c38148b9" /><Relationship Type="http://schemas.openxmlformats.org/officeDocument/2006/relationships/slide" Target="/ppt/slides/slide2.xml" Id="Rf7ee09350a4f40df" /><Relationship Type="http://schemas.openxmlformats.org/officeDocument/2006/relationships/slide" Target="/ppt/slides/slide3.xml" Id="Rb46bd7f189ce41b1" /><Relationship Type="http://schemas.openxmlformats.org/officeDocument/2006/relationships/slide" Target="/ppt/slides/slide4.xml" Id="R58d365d60bb4408b" /><Relationship Type="http://schemas.openxmlformats.org/officeDocument/2006/relationships/slide" Target="/ppt/slides/slide5.xml" Id="Rb1105ca4dee74359" /><Relationship Type="http://schemas.openxmlformats.org/officeDocument/2006/relationships/slide" Target="/ppt/slides/slide6.xml" Id="R97571cae02b54aee" /><Relationship Type="http://schemas.openxmlformats.org/officeDocument/2006/relationships/slide" Target="/ppt/slides/slide7.xml" Id="R59e4ce5178674e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f9293e15b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abf821b8447a8" /><Relationship Type="http://schemas.openxmlformats.org/officeDocument/2006/relationships/theme" Target="/ppt/slideMasters/theme/theme1.xml" Id="R88206a4c90ef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abf821b84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a59aed9ea4b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a3badef12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58da93f5a49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3e91baaa2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fdea36a62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07af74a65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afdfa324d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SOLSKJERMING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SOLSKJERMING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11 522 577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−188 183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3 052 841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3 902 292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RENSKOUG HÅKON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RENSKOUG OLE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Måkeveien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1679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911 884 348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SOLSKJERMING AS</a:t>
            </a:r>
          </a:p>
        </p:txBody>
      </p:sp>
    </p:spTree>
  </p:cSld>
  <p:clrMapOvr>
    <a:masterClrMapping xmlns:a="http://schemas.openxmlformats.org/drawingml/2006/main"/>
  </p:clrMapOvr>
</p:sld>
</file>