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a18abbdbd2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7a772ba8eb4d21"/>
  </p:sldMasterIdLst>
  <p:sldIdLst>
    <p:sldId xmlns:r="http://schemas.openxmlformats.org/officeDocument/2006/relationships" id="256" r:id="R52c16c03455a4fdf"/>
    <p:sldId xmlns:r="http://schemas.openxmlformats.org/officeDocument/2006/relationships" id="257" r:id="R28bfa5a5dd664d3d"/>
    <p:sldId xmlns:r="http://schemas.openxmlformats.org/officeDocument/2006/relationships" id="258" r:id="R9777fbe0f7e349b9"/>
    <p:sldId xmlns:r="http://schemas.openxmlformats.org/officeDocument/2006/relationships" id="259" r:id="Re0b4857c53274963"/>
    <p:sldId xmlns:r="http://schemas.openxmlformats.org/officeDocument/2006/relationships" id="260" r:id="Rd96df1b9de5d4797"/>
    <p:sldId xmlns:r="http://schemas.openxmlformats.org/officeDocument/2006/relationships" id="261" r:id="Rf0b1a4c52d2a473e"/>
    <p:sldId xmlns:r="http://schemas.openxmlformats.org/officeDocument/2006/relationships" id="262" r:id="R82fc9a31a60642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a772ba8eb4d21" /><Relationship Type="http://schemas.openxmlformats.org/officeDocument/2006/relationships/slide" Target="/ppt/slides/slide1.xml" Id="R52c16c03455a4fdf" /><Relationship Type="http://schemas.openxmlformats.org/officeDocument/2006/relationships/slide" Target="/ppt/slides/slide2.xml" Id="R28bfa5a5dd664d3d" /><Relationship Type="http://schemas.openxmlformats.org/officeDocument/2006/relationships/slide" Target="/ppt/slides/slide3.xml" Id="R9777fbe0f7e349b9" /><Relationship Type="http://schemas.openxmlformats.org/officeDocument/2006/relationships/slide" Target="/ppt/slides/slide4.xml" Id="Re0b4857c53274963" /><Relationship Type="http://schemas.openxmlformats.org/officeDocument/2006/relationships/slide" Target="/ppt/slides/slide5.xml" Id="Rd96df1b9de5d4797" /><Relationship Type="http://schemas.openxmlformats.org/officeDocument/2006/relationships/slide" Target="/ppt/slides/slide6.xml" Id="Rf0b1a4c52d2a473e" /><Relationship Type="http://schemas.openxmlformats.org/officeDocument/2006/relationships/slide" Target="/ppt/slides/slide7.xml" Id="R82fc9a31a60642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f21adf0efd4a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d9c7a102a4321" /><Relationship Type="http://schemas.openxmlformats.org/officeDocument/2006/relationships/theme" Target="/ppt/slideMasters/theme/theme1.xml" Id="R3fa93fc54cbe40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4d9c7a102a43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12757a64e43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c8a1eea7642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07a65d06e246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fdf2435cc42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45989d5a444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d1f80b68d44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3e34ae8484d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PRONTOR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PRONTOR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61 032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8 577 782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VEKSETH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Vekseth, Rådmann Paulsens gate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PRONTOR INVEST AS</a:t>
            </a:r>
          </a:p>
        </p:txBody>
      </p:sp>
    </p:spTree>
  </p:cSld>
  <p:clrMapOvr>
    <a:masterClrMapping xmlns:a="http://schemas.openxmlformats.org/drawingml/2006/main"/>
  </p:clrMapOvr>
</p:sld>
</file>