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3b1bda89bd45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81e71fb33749cb"/>
  </p:sldMasterIdLst>
  <p:sldIdLst>
    <p:sldId xmlns:r="http://schemas.openxmlformats.org/officeDocument/2006/relationships" id="256" r:id="R1a95d487243b41dc"/>
    <p:sldId xmlns:r="http://schemas.openxmlformats.org/officeDocument/2006/relationships" id="257" r:id="R7b2fff1a56964b56"/>
    <p:sldId xmlns:r="http://schemas.openxmlformats.org/officeDocument/2006/relationships" id="258" r:id="R987a37a5743c4d04"/>
    <p:sldId xmlns:r="http://schemas.openxmlformats.org/officeDocument/2006/relationships" id="259" r:id="R907d9be3b2664e9d"/>
    <p:sldId xmlns:r="http://schemas.openxmlformats.org/officeDocument/2006/relationships" id="260" r:id="R3e2278d80628435b"/>
    <p:sldId xmlns:r="http://schemas.openxmlformats.org/officeDocument/2006/relationships" id="261" r:id="R3a16065b6d5c4ec2"/>
    <p:sldId xmlns:r="http://schemas.openxmlformats.org/officeDocument/2006/relationships" id="262" r:id="Rf7db78cc382d4a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81e71fb33749cb" /><Relationship Type="http://schemas.openxmlformats.org/officeDocument/2006/relationships/slide" Target="/ppt/slides/slide1.xml" Id="R1a95d487243b41dc" /><Relationship Type="http://schemas.openxmlformats.org/officeDocument/2006/relationships/slide" Target="/ppt/slides/slide2.xml" Id="R7b2fff1a56964b56" /><Relationship Type="http://schemas.openxmlformats.org/officeDocument/2006/relationships/slide" Target="/ppt/slides/slide3.xml" Id="R987a37a5743c4d04" /><Relationship Type="http://schemas.openxmlformats.org/officeDocument/2006/relationships/slide" Target="/ppt/slides/slide4.xml" Id="R907d9be3b2664e9d" /><Relationship Type="http://schemas.openxmlformats.org/officeDocument/2006/relationships/slide" Target="/ppt/slides/slide5.xml" Id="R3e2278d80628435b" /><Relationship Type="http://schemas.openxmlformats.org/officeDocument/2006/relationships/slide" Target="/ppt/slides/slide6.xml" Id="R3a16065b6d5c4ec2" /><Relationship Type="http://schemas.openxmlformats.org/officeDocument/2006/relationships/slide" Target="/ppt/slides/slide7.xml" Id="Rf7db78cc382d4a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40f9d509f946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4474b7c5645a2" /><Relationship Type="http://schemas.openxmlformats.org/officeDocument/2006/relationships/theme" Target="/ppt/slideMasters/theme/theme1.xml" Id="R4e068e3e557643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44474b7c5645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22272f77a45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9fd5e099848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676280eba4a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7fa6029704d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54f808a4647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84f09528e49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f815650104d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DEGERSTRØMS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DEGERSTRØMS REVISJON AS ble etablert [år] og holder til i Kirkenes.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10 256 574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2 014 687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1 460 200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6 245 929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MJØSUND DEGERSTRØM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DEGERSTRØM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MJØSUND DEGERSTRØM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Wessels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9900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911 879 999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