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2dc0b1d21044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3dff114ffb4c98"/>
  </p:sldMasterIdLst>
  <p:sldIdLst>
    <p:sldId xmlns:r="http://schemas.openxmlformats.org/officeDocument/2006/relationships" id="256" r:id="Ra095bb472dd84f6f"/>
    <p:sldId xmlns:r="http://schemas.openxmlformats.org/officeDocument/2006/relationships" id="257" r:id="Rae16190b06234f61"/>
    <p:sldId xmlns:r="http://schemas.openxmlformats.org/officeDocument/2006/relationships" id="258" r:id="Rf3169377bd9347d3"/>
    <p:sldId xmlns:r="http://schemas.openxmlformats.org/officeDocument/2006/relationships" id="259" r:id="R87faad3996844af5"/>
    <p:sldId xmlns:r="http://schemas.openxmlformats.org/officeDocument/2006/relationships" id="260" r:id="Reb9238f2fa354dfd"/>
    <p:sldId xmlns:r="http://schemas.openxmlformats.org/officeDocument/2006/relationships" id="261" r:id="R91270e0a9fbb402f"/>
    <p:sldId xmlns:r="http://schemas.openxmlformats.org/officeDocument/2006/relationships" id="262" r:id="R3728431e036a4e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3dff114ffb4c98" /><Relationship Type="http://schemas.openxmlformats.org/officeDocument/2006/relationships/slide" Target="/ppt/slides/slide1.xml" Id="Ra095bb472dd84f6f" /><Relationship Type="http://schemas.openxmlformats.org/officeDocument/2006/relationships/slide" Target="/ppt/slides/slide2.xml" Id="Rae16190b06234f61" /><Relationship Type="http://schemas.openxmlformats.org/officeDocument/2006/relationships/slide" Target="/ppt/slides/slide3.xml" Id="Rf3169377bd9347d3" /><Relationship Type="http://schemas.openxmlformats.org/officeDocument/2006/relationships/slide" Target="/ppt/slides/slide4.xml" Id="R87faad3996844af5" /><Relationship Type="http://schemas.openxmlformats.org/officeDocument/2006/relationships/slide" Target="/ppt/slides/slide5.xml" Id="Reb9238f2fa354dfd" /><Relationship Type="http://schemas.openxmlformats.org/officeDocument/2006/relationships/slide" Target="/ppt/slides/slide6.xml" Id="R91270e0a9fbb402f" /><Relationship Type="http://schemas.openxmlformats.org/officeDocument/2006/relationships/slide" Target="/ppt/slides/slide7.xml" Id="R3728431e036a4e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4656c8ef5448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3cfc286f34ee5" /><Relationship Type="http://schemas.openxmlformats.org/officeDocument/2006/relationships/theme" Target="/ppt/slideMasters/theme/theme1.xml" Id="R07ca11d42d9c43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93cfc286f34e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84f72ba834a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dd30a7a2b4b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d867fd0b34f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cc6eded734b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bd72c97c74c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757a8fa074a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1974269c047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DEGERSTRØMS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DEGERSTRØMS REVISJON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10 256 574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2 014 687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1 460 200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101 201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6 245 929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DEGERSTRØM BØRGE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DEGERSTRØM MONA MJØSUND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DEGERSTRØM ØRJAN MJØSUND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Wessels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911 879 999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