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7b49198a3644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dfc081486c4647"/>
  </p:sldMasterIdLst>
  <p:sldIdLst>
    <p:sldId xmlns:r="http://schemas.openxmlformats.org/officeDocument/2006/relationships" id="256" r:id="Rf87b2f51dad24587"/>
    <p:sldId xmlns:r="http://schemas.openxmlformats.org/officeDocument/2006/relationships" id="257" r:id="Rb1044888bff54e81"/>
    <p:sldId xmlns:r="http://schemas.openxmlformats.org/officeDocument/2006/relationships" id="258" r:id="R62b315a1287743d1"/>
    <p:sldId xmlns:r="http://schemas.openxmlformats.org/officeDocument/2006/relationships" id="259" r:id="R6baad05920a54e1e"/>
    <p:sldId xmlns:r="http://schemas.openxmlformats.org/officeDocument/2006/relationships" id="260" r:id="R0f990f9ed4ec459f"/>
    <p:sldId xmlns:r="http://schemas.openxmlformats.org/officeDocument/2006/relationships" id="261" r:id="Rf6b5234915b54e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fc081486c4647" /><Relationship Type="http://schemas.openxmlformats.org/officeDocument/2006/relationships/slide" Target="/ppt/slides/slide1.xml" Id="Rf87b2f51dad24587" /><Relationship Type="http://schemas.openxmlformats.org/officeDocument/2006/relationships/slide" Target="/ppt/slides/slide2.xml" Id="Rb1044888bff54e81" /><Relationship Type="http://schemas.openxmlformats.org/officeDocument/2006/relationships/slide" Target="/ppt/slides/slide3.xml" Id="R62b315a1287743d1" /><Relationship Type="http://schemas.openxmlformats.org/officeDocument/2006/relationships/slide" Target="/ppt/slides/slide4.xml" Id="R6baad05920a54e1e" /><Relationship Type="http://schemas.openxmlformats.org/officeDocument/2006/relationships/slide" Target="/ppt/slides/slide5.xml" Id="R0f990f9ed4ec459f" /><Relationship Type="http://schemas.openxmlformats.org/officeDocument/2006/relationships/slide" Target="/ppt/slides/slide6.xml" Id="Rf6b5234915b54e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816fe3e72c40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25fa5b23f4550" /><Relationship Type="http://schemas.openxmlformats.org/officeDocument/2006/relationships/theme" Target="/ppt/slideMasters/theme/theme1.xml" Id="Reba54811b5ca42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c25fa5b23f45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e6d6fa12b46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49fe6d63844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66659890348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a907658a74e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3cbe532014e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8b6b9afe240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LINDA NORDBØ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 NORDBØ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