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ef30a7542d43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c5d9d11d0b45fc"/>
  </p:sldMasterIdLst>
  <p:sldIdLst>
    <p:sldId xmlns:r="http://schemas.openxmlformats.org/officeDocument/2006/relationships" id="256" r:id="R6506405e88614e82"/>
    <p:sldId xmlns:r="http://schemas.openxmlformats.org/officeDocument/2006/relationships" id="257" r:id="Rb8b081c48a1b4956"/>
    <p:sldId xmlns:r="http://schemas.openxmlformats.org/officeDocument/2006/relationships" id="258" r:id="Rf9ec65903fb54745"/>
    <p:sldId xmlns:r="http://schemas.openxmlformats.org/officeDocument/2006/relationships" id="259" r:id="Rc8587141c5c14b02"/>
    <p:sldId xmlns:r="http://schemas.openxmlformats.org/officeDocument/2006/relationships" id="260" r:id="R37e2a4f4e6c044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5d9d11d0b45fc" /><Relationship Type="http://schemas.openxmlformats.org/officeDocument/2006/relationships/slide" Target="/ppt/slides/slide1.xml" Id="R6506405e88614e82" /><Relationship Type="http://schemas.openxmlformats.org/officeDocument/2006/relationships/slide" Target="/ppt/slides/slide2.xml" Id="Rb8b081c48a1b4956" /><Relationship Type="http://schemas.openxmlformats.org/officeDocument/2006/relationships/slide" Target="/ppt/slides/slide3.xml" Id="Rf9ec65903fb54745" /><Relationship Type="http://schemas.openxmlformats.org/officeDocument/2006/relationships/slide" Target="/ppt/slides/slide4.xml" Id="Rc8587141c5c14b02" /><Relationship Type="http://schemas.openxmlformats.org/officeDocument/2006/relationships/slide" Target="/ppt/slides/slide5.xml" Id="R37e2a4f4e6c044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f8e6e1225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bacd8e84343dd" /><Relationship Type="http://schemas.openxmlformats.org/officeDocument/2006/relationships/theme" Target="/ppt/slideMasters/theme/theme1.xml" Id="R54daa3da6e0d45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bacd8e84343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6caf538164d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690e5178e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02d58650543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287d004114b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acda0eeb34c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FOSSEKROEN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FOSSEKROEN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FOSSEKROEN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FOSSEKROEN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FOSSEKROEN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FOSSEKROEN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911 877 333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FOSSEKROEN AS</a:t>
            </a:r>
          </a:p>
        </p:txBody>
      </p:sp>
    </p:spTree>
  </p:cSld>
  <p:clrMapOvr>
    <a:masterClrMapping xmlns:a="http://schemas.openxmlformats.org/drawingml/2006/main"/>
  </p:clrMapOvr>
</p:sld>
</file>