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f5a2eb19064e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bee66dbce544ff"/>
  </p:sldMasterIdLst>
  <p:sldIdLst>
    <p:sldId xmlns:r="http://schemas.openxmlformats.org/officeDocument/2006/relationships" id="256" r:id="Rb64fdd77a3d94d64"/>
    <p:sldId xmlns:r="http://schemas.openxmlformats.org/officeDocument/2006/relationships" id="257" r:id="R0ba1a05ed9724e62"/>
    <p:sldId xmlns:r="http://schemas.openxmlformats.org/officeDocument/2006/relationships" id="258" r:id="Rcacdda2167574b59"/>
    <p:sldId xmlns:r="http://schemas.openxmlformats.org/officeDocument/2006/relationships" id="259" r:id="Rd9cebba175d24d88"/>
    <p:sldId xmlns:r="http://schemas.openxmlformats.org/officeDocument/2006/relationships" id="260" r:id="Rbb2a229b01a848dd"/>
    <p:sldId xmlns:r="http://schemas.openxmlformats.org/officeDocument/2006/relationships" id="261" r:id="Rc5b39b64ebc84107"/>
    <p:sldId xmlns:r="http://schemas.openxmlformats.org/officeDocument/2006/relationships" id="262" r:id="R16a19f2d2c8243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ee66dbce544ff" /><Relationship Type="http://schemas.openxmlformats.org/officeDocument/2006/relationships/slide" Target="/ppt/slides/slide1.xml" Id="Rb64fdd77a3d94d64" /><Relationship Type="http://schemas.openxmlformats.org/officeDocument/2006/relationships/slide" Target="/ppt/slides/slide2.xml" Id="R0ba1a05ed9724e62" /><Relationship Type="http://schemas.openxmlformats.org/officeDocument/2006/relationships/slide" Target="/ppt/slides/slide3.xml" Id="Rcacdda2167574b59" /><Relationship Type="http://schemas.openxmlformats.org/officeDocument/2006/relationships/slide" Target="/ppt/slides/slide4.xml" Id="Rd9cebba175d24d88" /><Relationship Type="http://schemas.openxmlformats.org/officeDocument/2006/relationships/slide" Target="/ppt/slides/slide5.xml" Id="Rbb2a229b01a848dd" /><Relationship Type="http://schemas.openxmlformats.org/officeDocument/2006/relationships/slide" Target="/ppt/slides/slide6.xml" Id="Rc5b39b64ebc84107" /><Relationship Type="http://schemas.openxmlformats.org/officeDocument/2006/relationships/slide" Target="/ppt/slides/slide7.xml" Id="R16a19f2d2c8243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4c8cbf43442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f33e55c624425" /><Relationship Type="http://schemas.openxmlformats.org/officeDocument/2006/relationships/theme" Target="/ppt/slideMasters/theme/theme1.xml" Id="R000a57bd66eb4f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8f33e55c6244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ded84603148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c2f17190c48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4c71bb11943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1f3b6cb9b4f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72f3221034e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844dfa23d45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7e886e42b43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IHUGA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IHUGA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5 448 121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3 219 656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AASMUND VAA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KOLLER TUFTE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Arnljot Gellines vei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911 874 571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