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7e429d4154a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e2780eca24a8a"/>
  </p:sldMasterIdLst>
  <p:sldIdLst>
    <p:sldId xmlns:r="http://schemas.openxmlformats.org/officeDocument/2006/relationships" id="256" r:id="R8a67d172593949aa"/>
    <p:sldId xmlns:r="http://schemas.openxmlformats.org/officeDocument/2006/relationships" id="257" r:id="R35bdbd1111064910"/>
    <p:sldId xmlns:r="http://schemas.openxmlformats.org/officeDocument/2006/relationships" id="258" r:id="R51947e0b6f3745bd"/>
    <p:sldId xmlns:r="http://schemas.openxmlformats.org/officeDocument/2006/relationships" id="259" r:id="R7cacc44724b64129"/>
    <p:sldId xmlns:r="http://schemas.openxmlformats.org/officeDocument/2006/relationships" id="260" r:id="R906e1b15b525493e"/>
    <p:sldId xmlns:r="http://schemas.openxmlformats.org/officeDocument/2006/relationships" id="261" r:id="Rbe7637a465004aa7"/>
    <p:sldId xmlns:r="http://schemas.openxmlformats.org/officeDocument/2006/relationships" id="262" r:id="R962dd7203a994e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e2780eca24a8a" /><Relationship Type="http://schemas.openxmlformats.org/officeDocument/2006/relationships/slide" Target="/ppt/slides/slide1.xml" Id="R8a67d172593949aa" /><Relationship Type="http://schemas.openxmlformats.org/officeDocument/2006/relationships/slide" Target="/ppt/slides/slide2.xml" Id="R35bdbd1111064910" /><Relationship Type="http://schemas.openxmlformats.org/officeDocument/2006/relationships/slide" Target="/ppt/slides/slide3.xml" Id="R51947e0b6f3745bd" /><Relationship Type="http://schemas.openxmlformats.org/officeDocument/2006/relationships/slide" Target="/ppt/slides/slide4.xml" Id="R7cacc44724b64129" /><Relationship Type="http://schemas.openxmlformats.org/officeDocument/2006/relationships/slide" Target="/ppt/slides/slide5.xml" Id="R906e1b15b525493e" /><Relationship Type="http://schemas.openxmlformats.org/officeDocument/2006/relationships/slide" Target="/ppt/slides/slide6.xml" Id="Rbe7637a465004aa7" /><Relationship Type="http://schemas.openxmlformats.org/officeDocument/2006/relationships/slide" Target="/ppt/slides/slide7.xml" Id="R962dd7203a994e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95a82c6314f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b3f3cd1c840f9" /><Relationship Type="http://schemas.openxmlformats.org/officeDocument/2006/relationships/theme" Target="/ppt/slideMasters/theme/theme1.xml" Id="Rf97e683b0a5940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b3f3cd1c840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cad0b520449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3e03de440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58baff36140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ee81863c3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484134d6d4e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88a873014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89c6465c3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NORHEIM NATURSTEN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NATURSTEN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NORHEIM NATURSTEN VEST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NATURSTEN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NATURSTEN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NATURSTEN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16 807 712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4 339 489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NATURSTEN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NORHEIM NATURSTEN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NATURSTEN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Industrivegen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41 25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911 874 482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 NATURSTEN VEST AS</a:t>
            </a:r>
          </a:p>
        </p:txBody>
      </p:sp>
    </p:spTree>
  </p:cSld>
  <p:clrMapOvr>
    <a:masterClrMapping xmlns:a="http://schemas.openxmlformats.org/drawingml/2006/main"/>
  </p:clrMapOvr>
</p:sld>
</file>