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4833b9fffe41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87d2c1472042a2"/>
  </p:sldMasterIdLst>
  <p:sldIdLst>
    <p:sldId xmlns:r="http://schemas.openxmlformats.org/officeDocument/2006/relationships" id="256" r:id="R6404a9b6e9a04ea5"/>
    <p:sldId xmlns:r="http://schemas.openxmlformats.org/officeDocument/2006/relationships" id="257" r:id="R58e5a65c3cd546ec"/>
    <p:sldId xmlns:r="http://schemas.openxmlformats.org/officeDocument/2006/relationships" id="258" r:id="R3b2143365e8a4d46"/>
    <p:sldId xmlns:r="http://schemas.openxmlformats.org/officeDocument/2006/relationships" id="259" r:id="R9a182d4a33c44516"/>
    <p:sldId xmlns:r="http://schemas.openxmlformats.org/officeDocument/2006/relationships" id="260" r:id="Redf9617f6f0a4d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87d2c1472042a2" /><Relationship Type="http://schemas.openxmlformats.org/officeDocument/2006/relationships/slide" Target="/ppt/slides/slide1.xml" Id="R6404a9b6e9a04ea5" /><Relationship Type="http://schemas.openxmlformats.org/officeDocument/2006/relationships/slide" Target="/ppt/slides/slide2.xml" Id="R58e5a65c3cd546ec" /><Relationship Type="http://schemas.openxmlformats.org/officeDocument/2006/relationships/slide" Target="/ppt/slides/slide3.xml" Id="R3b2143365e8a4d46" /><Relationship Type="http://schemas.openxmlformats.org/officeDocument/2006/relationships/slide" Target="/ppt/slides/slide4.xml" Id="R9a182d4a33c44516" /><Relationship Type="http://schemas.openxmlformats.org/officeDocument/2006/relationships/slide" Target="/ppt/slides/slide5.xml" Id="Redf9617f6f0a4d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6bcc6dc0cd4e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869365b5434d3f" /><Relationship Type="http://schemas.openxmlformats.org/officeDocument/2006/relationships/theme" Target="/ppt/slideMasters/theme/theme1.xml" Id="Rebebd66716664e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869365b5434d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a593357cc40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0a24e1c624a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238f25d3c43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83c5736f144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4857141644b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HELGELAND TAKST OG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TAKST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HELGELAND TAKST OG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TAKST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TAKST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TAKST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911 872 846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TAKST OG EIENDOM AS</a:t>
            </a:r>
          </a:p>
        </p:txBody>
      </p:sp>
    </p:spTree>
  </p:cSld>
  <p:clrMapOvr>
    <a:masterClrMapping xmlns:a="http://schemas.openxmlformats.org/drawingml/2006/main"/>
  </p:clrMapOvr>
</p:sld>
</file>