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4468bd656f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aabdd7500f4162"/>
  </p:sldMasterIdLst>
  <p:sldIdLst>
    <p:sldId xmlns:r="http://schemas.openxmlformats.org/officeDocument/2006/relationships" id="256" r:id="Rabc19478ce8c40fc"/>
    <p:sldId xmlns:r="http://schemas.openxmlformats.org/officeDocument/2006/relationships" id="257" r:id="R5239085abbe04f9c"/>
    <p:sldId xmlns:r="http://schemas.openxmlformats.org/officeDocument/2006/relationships" id="258" r:id="R72e62110eaae4035"/>
    <p:sldId xmlns:r="http://schemas.openxmlformats.org/officeDocument/2006/relationships" id="259" r:id="Racec470197434ecb"/>
    <p:sldId xmlns:r="http://schemas.openxmlformats.org/officeDocument/2006/relationships" id="260" r:id="R4b48a9fd42254c58"/>
    <p:sldId xmlns:r="http://schemas.openxmlformats.org/officeDocument/2006/relationships" id="261" r:id="Rcd64e1b118854d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abdd7500f4162" /><Relationship Type="http://schemas.openxmlformats.org/officeDocument/2006/relationships/slide" Target="/ppt/slides/slide1.xml" Id="Rabc19478ce8c40fc" /><Relationship Type="http://schemas.openxmlformats.org/officeDocument/2006/relationships/slide" Target="/ppt/slides/slide2.xml" Id="R5239085abbe04f9c" /><Relationship Type="http://schemas.openxmlformats.org/officeDocument/2006/relationships/slide" Target="/ppt/slides/slide3.xml" Id="R72e62110eaae4035" /><Relationship Type="http://schemas.openxmlformats.org/officeDocument/2006/relationships/slide" Target="/ppt/slides/slide4.xml" Id="Racec470197434ecb" /><Relationship Type="http://schemas.openxmlformats.org/officeDocument/2006/relationships/slide" Target="/ppt/slides/slide5.xml" Id="R4b48a9fd42254c58" /><Relationship Type="http://schemas.openxmlformats.org/officeDocument/2006/relationships/slide" Target="/ppt/slides/slide6.xml" Id="Rcd64e1b118854d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c7ffd50a849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77016d8ad4a5a" /><Relationship Type="http://schemas.openxmlformats.org/officeDocument/2006/relationships/theme" Target="/ppt/slideMasters/theme/theme1.xml" Id="R6fd693f49fd74e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277016d8ad4a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54124049e44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27bf096f8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a5eab838e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151c157644c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a51404fe54c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09e6a4e1242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TOUCHE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TOUCHE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911 854 929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TOUCHE HOLDING AS</a:t>
            </a:r>
          </a:p>
        </p:txBody>
      </p:sp>
    </p:spTree>
  </p:cSld>
  <p:clrMapOvr>
    <a:masterClrMapping xmlns:a="http://schemas.openxmlformats.org/drawingml/2006/main"/>
  </p:clrMapOvr>
</p:sld>
</file>