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e36af6fe2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3b2291eea04214"/>
  </p:sldMasterIdLst>
  <p:sldIdLst>
    <p:sldId xmlns:r="http://schemas.openxmlformats.org/officeDocument/2006/relationships" id="256" r:id="Rb9fed7830d1547a9"/>
    <p:sldId xmlns:r="http://schemas.openxmlformats.org/officeDocument/2006/relationships" id="257" r:id="R4864e948c5944371"/>
    <p:sldId xmlns:r="http://schemas.openxmlformats.org/officeDocument/2006/relationships" id="258" r:id="R9f5df32912a746fb"/>
    <p:sldId xmlns:r="http://schemas.openxmlformats.org/officeDocument/2006/relationships" id="259" r:id="Rad735f75edd04fa4"/>
    <p:sldId xmlns:r="http://schemas.openxmlformats.org/officeDocument/2006/relationships" id="260" r:id="R1bafe40a22b242e2"/>
    <p:sldId xmlns:r="http://schemas.openxmlformats.org/officeDocument/2006/relationships" id="261" r:id="R850e4e53007947ef"/>
    <p:sldId xmlns:r="http://schemas.openxmlformats.org/officeDocument/2006/relationships" id="262" r:id="Rd1d0ca63baa6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b2291eea04214" /><Relationship Type="http://schemas.openxmlformats.org/officeDocument/2006/relationships/slide" Target="/ppt/slides/slide1.xml" Id="Rb9fed7830d1547a9" /><Relationship Type="http://schemas.openxmlformats.org/officeDocument/2006/relationships/slide" Target="/ppt/slides/slide2.xml" Id="R4864e948c5944371" /><Relationship Type="http://schemas.openxmlformats.org/officeDocument/2006/relationships/slide" Target="/ppt/slides/slide3.xml" Id="R9f5df32912a746fb" /><Relationship Type="http://schemas.openxmlformats.org/officeDocument/2006/relationships/slide" Target="/ppt/slides/slide4.xml" Id="Rad735f75edd04fa4" /><Relationship Type="http://schemas.openxmlformats.org/officeDocument/2006/relationships/slide" Target="/ppt/slides/slide5.xml" Id="R1bafe40a22b242e2" /><Relationship Type="http://schemas.openxmlformats.org/officeDocument/2006/relationships/slide" Target="/ppt/slides/slide6.xml" Id="R850e4e53007947ef" /><Relationship Type="http://schemas.openxmlformats.org/officeDocument/2006/relationships/slide" Target="/ppt/slides/slide7.xml" Id="Rd1d0ca63baa6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ebdd5868a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859ab372c41da" /><Relationship Type="http://schemas.openxmlformats.org/officeDocument/2006/relationships/theme" Target="/ppt/slideMasters/theme/theme1.xml" Id="R656148046b3042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859ab372c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0a7bf50db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37a35b3c145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c0f2b0568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60a1dc4d247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2fcdbd70c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a402da79b48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748f8758147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MÆLAND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MÆLAND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MÆLAND HOLDING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MÆLAND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MÆLAND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MÆLAND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1 757 878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5 861 302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9 575 656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MÆLAND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MÆLAND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MÆLAND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1003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911 853 892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MÆLAND HOLDING AS</a:t>
            </a:r>
          </a:p>
        </p:txBody>
      </p:sp>
    </p:spTree>
  </p:cSld>
  <p:clrMapOvr>
    <a:masterClrMapping xmlns:a="http://schemas.openxmlformats.org/drawingml/2006/main"/>
  </p:clrMapOvr>
</p:sld>
</file>