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9972df9fa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2100df9764a60"/>
  </p:sldMasterIdLst>
  <p:sldIdLst>
    <p:sldId xmlns:r="http://schemas.openxmlformats.org/officeDocument/2006/relationships" id="256" r:id="Rc4332c786cfe4ab1"/>
    <p:sldId xmlns:r="http://schemas.openxmlformats.org/officeDocument/2006/relationships" id="257" r:id="R70761ee78cb3443a"/>
    <p:sldId xmlns:r="http://schemas.openxmlformats.org/officeDocument/2006/relationships" id="258" r:id="Rf50268ff6306406c"/>
    <p:sldId xmlns:r="http://schemas.openxmlformats.org/officeDocument/2006/relationships" id="259" r:id="R4247f488ff4a4bb5"/>
    <p:sldId xmlns:r="http://schemas.openxmlformats.org/officeDocument/2006/relationships" id="260" r:id="R0ddf9e0216cd40e1"/>
    <p:sldId xmlns:r="http://schemas.openxmlformats.org/officeDocument/2006/relationships" id="261" r:id="R4e0b396545654c49"/>
    <p:sldId xmlns:r="http://schemas.openxmlformats.org/officeDocument/2006/relationships" id="262" r:id="R95927da80250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2100df9764a60" /><Relationship Type="http://schemas.openxmlformats.org/officeDocument/2006/relationships/slide" Target="/ppt/slides/slide1.xml" Id="Rc4332c786cfe4ab1" /><Relationship Type="http://schemas.openxmlformats.org/officeDocument/2006/relationships/slide" Target="/ppt/slides/slide2.xml" Id="R70761ee78cb3443a" /><Relationship Type="http://schemas.openxmlformats.org/officeDocument/2006/relationships/slide" Target="/ppt/slides/slide3.xml" Id="Rf50268ff6306406c" /><Relationship Type="http://schemas.openxmlformats.org/officeDocument/2006/relationships/slide" Target="/ppt/slides/slide4.xml" Id="R4247f488ff4a4bb5" /><Relationship Type="http://schemas.openxmlformats.org/officeDocument/2006/relationships/slide" Target="/ppt/slides/slide5.xml" Id="R0ddf9e0216cd40e1" /><Relationship Type="http://schemas.openxmlformats.org/officeDocument/2006/relationships/slide" Target="/ppt/slides/slide6.xml" Id="R4e0b396545654c49" /><Relationship Type="http://schemas.openxmlformats.org/officeDocument/2006/relationships/slide" Target="/ppt/slides/slide7.xml" Id="R95927da80250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d5da6aa5e49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4d5225564142" /><Relationship Type="http://schemas.openxmlformats.org/officeDocument/2006/relationships/theme" Target="/ppt/slideMasters/theme/theme1.xml" Id="R15c7d9d298ee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64d522556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eb7f801445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1052960e0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782038f6e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f43bb3a7548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6d0456bd542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acb4bf52c4b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cc50d6bb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HEIMLUND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BYGG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