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744161a5bf4e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f9f553ccd143fe"/>
  </p:sldMasterIdLst>
  <p:sldIdLst>
    <p:sldId xmlns:r="http://schemas.openxmlformats.org/officeDocument/2006/relationships" id="256" r:id="Ra53c0b905e994760"/>
    <p:sldId xmlns:r="http://schemas.openxmlformats.org/officeDocument/2006/relationships" id="257" r:id="R8b2020571a46433b"/>
    <p:sldId xmlns:r="http://schemas.openxmlformats.org/officeDocument/2006/relationships" id="258" r:id="Rcd9348f9d9614471"/>
    <p:sldId xmlns:r="http://schemas.openxmlformats.org/officeDocument/2006/relationships" id="259" r:id="Rc7aeb651700d4ddc"/>
    <p:sldId xmlns:r="http://schemas.openxmlformats.org/officeDocument/2006/relationships" id="260" r:id="R4dfe94974acd4020"/>
    <p:sldId xmlns:r="http://schemas.openxmlformats.org/officeDocument/2006/relationships" id="261" r:id="Rd3a9a4491d454271"/>
    <p:sldId xmlns:r="http://schemas.openxmlformats.org/officeDocument/2006/relationships" id="262" r:id="Ra6937d3b6e8746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f9f553ccd143fe" /><Relationship Type="http://schemas.openxmlformats.org/officeDocument/2006/relationships/slide" Target="/ppt/slides/slide1.xml" Id="Ra53c0b905e994760" /><Relationship Type="http://schemas.openxmlformats.org/officeDocument/2006/relationships/slide" Target="/ppt/slides/slide2.xml" Id="R8b2020571a46433b" /><Relationship Type="http://schemas.openxmlformats.org/officeDocument/2006/relationships/slide" Target="/ppt/slides/slide3.xml" Id="Rcd9348f9d9614471" /><Relationship Type="http://schemas.openxmlformats.org/officeDocument/2006/relationships/slide" Target="/ppt/slides/slide4.xml" Id="Rc7aeb651700d4ddc" /><Relationship Type="http://schemas.openxmlformats.org/officeDocument/2006/relationships/slide" Target="/ppt/slides/slide5.xml" Id="R4dfe94974acd4020" /><Relationship Type="http://schemas.openxmlformats.org/officeDocument/2006/relationships/slide" Target="/ppt/slides/slide6.xml" Id="Rd3a9a4491d454271" /><Relationship Type="http://schemas.openxmlformats.org/officeDocument/2006/relationships/slide" Target="/ppt/slides/slide7.xml" Id="Ra6937d3b6e8746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03b67cc09440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524b709234ebd" /><Relationship Type="http://schemas.openxmlformats.org/officeDocument/2006/relationships/theme" Target="/ppt/slideMasters/theme/theme1.xml" Id="Ra9da558619254f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a524b709234e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e3fd7e31843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ba171e1634f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2f7837d9e4a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bad5e99fa46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137be321a49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6a148256f44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d039d7adf45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HEIMLUND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HEIMLUND BYGG AS ble etablert [år] og holder til i Finnøy.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17 652 755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501 586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77 481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184 207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10 467 214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HEIMLUND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Nyvollvegen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4160 Finnøy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911 852 012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HEIMLUND BYGG AS</a:t>
            </a:r>
          </a:p>
        </p:txBody>
      </p:sp>
    </p:spTree>
  </p:cSld>
  <p:clrMapOvr>
    <a:masterClrMapping xmlns:a="http://schemas.openxmlformats.org/drawingml/2006/main"/>
  </p:clrMapOvr>
</p:sld>
</file>